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61" r:id="rId3"/>
    <p:sldId id="270" r:id="rId4"/>
    <p:sldId id="257" r:id="rId5"/>
    <p:sldId id="263" r:id="rId6"/>
    <p:sldId id="265" r:id="rId7"/>
    <p:sldId id="269" r:id="rId8"/>
    <p:sldId id="272" r:id="rId9"/>
    <p:sldId id="266" r:id="rId10"/>
    <p:sldId id="271" r:id="rId11"/>
    <p:sldId id="268" r:id="rId12"/>
    <p:sldId id="267" r:id="rId13"/>
    <p:sldId id="259" r:id="rId14"/>
    <p:sldId id="260" r:id="rId15"/>
    <p:sldId id="262" r:id="rId16"/>
    <p:sldId id="264" r:id="rId17"/>
    <p:sldId id="273" r:id="rId1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8E0D9A-9BFD-4A3D-AB7E-80C443750139}" v="8" dt="2023-05-17T06:08:30.128"/>
    <p1510:client id="{B801BA12-2D68-4B51-B554-AF809637D23B}" v="15" dt="2023-05-16T19:16:13.999"/>
    <p1510:client id="{F672DA08-044E-6D4B-B2CB-1A606E4BDAF1}" v="397" dt="2023-05-17T06:24:11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66599"/>
  </p:normalViewPr>
  <p:slideViewPr>
    <p:cSldViewPr snapToGrid="0">
      <p:cViewPr varScale="1">
        <p:scale>
          <a:sx n="83" d="100"/>
          <a:sy n="83" d="100"/>
        </p:scale>
        <p:origin x="1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27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sha Silvia Mercedes Hall" userId="S::au734169@uni.au.dk::2d05916f-0a65-40fb-890b-3da59756b658" providerId="AD" clId="Web-{3A46DBD7-0F50-4E44-9DAB-F17B7BF7272A}"/>
    <pc:docChg chg="modSld">
      <pc:chgData name="Alisha Silvia Mercedes Hall" userId="S::au734169@uni.au.dk::2d05916f-0a65-40fb-890b-3da59756b658" providerId="AD" clId="Web-{3A46DBD7-0F50-4E44-9DAB-F17B7BF7272A}" dt="2023-03-29T11:07:20.338" v="2" actId="14100"/>
      <pc:docMkLst>
        <pc:docMk/>
      </pc:docMkLst>
      <pc:sldChg chg="modSp">
        <pc:chgData name="Alisha Silvia Mercedes Hall" userId="S::au734169@uni.au.dk::2d05916f-0a65-40fb-890b-3da59756b658" providerId="AD" clId="Web-{3A46DBD7-0F50-4E44-9DAB-F17B7BF7272A}" dt="2023-03-29T11:07:20.338" v="2" actId="14100"/>
        <pc:sldMkLst>
          <pc:docMk/>
          <pc:sldMk cId="3608969900" sldId="262"/>
        </pc:sldMkLst>
        <pc:picChg chg="mod">
          <ac:chgData name="Alisha Silvia Mercedes Hall" userId="S::au734169@uni.au.dk::2d05916f-0a65-40fb-890b-3da59756b658" providerId="AD" clId="Web-{3A46DBD7-0F50-4E44-9DAB-F17B7BF7272A}" dt="2023-03-29T11:07:20.338" v="2" actId="14100"/>
          <ac:picMkLst>
            <pc:docMk/>
            <pc:sldMk cId="3608969900" sldId="262"/>
            <ac:picMk id="16" creationId="{9234E075-7FD1-A70B-38BB-FA1D1A18016A}"/>
          </ac:picMkLst>
        </pc:picChg>
      </pc:sldChg>
    </pc:docChg>
  </pc:docChgLst>
  <pc:docChgLst>
    <pc:chgData name="Jessica Rose Mundy" userId="S::au730980@uni.au.dk::47a4432f-3287-4610-8c9a-e653a97aba7e" providerId="AD" clId="Web-{B801BA12-2D68-4B51-B554-AF809637D23B}"/>
    <pc:docChg chg="addSld modSld">
      <pc:chgData name="Jessica Rose Mundy" userId="S::au730980@uni.au.dk::47a4432f-3287-4610-8c9a-e653a97aba7e" providerId="AD" clId="Web-{B801BA12-2D68-4B51-B554-AF809637D23B}" dt="2023-05-16T19:16:13.999" v="13" actId="1076"/>
      <pc:docMkLst>
        <pc:docMk/>
      </pc:docMkLst>
      <pc:sldChg chg="addSp delSp modSp new">
        <pc:chgData name="Jessica Rose Mundy" userId="S::au730980@uni.au.dk::47a4432f-3287-4610-8c9a-e653a97aba7e" providerId="AD" clId="Web-{B801BA12-2D68-4B51-B554-AF809637D23B}" dt="2023-05-16T19:16:13.999" v="13" actId="1076"/>
        <pc:sldMkLst>
          <pc:docMk/>
          <pc:sldMk cId="2858211089" sldId="270"/>
        </pc:sldMkLst>
        <pc:spChg chg="mod">
          <ac:chgData name="Jessica Rose Mundy" userId="S::au730980@uni.au.dk::47a4432f-3287-4610-8c9a-e653a97aba7e" providerId="AD" clId="Web-{B801BA12-2D68-4B51-B554-AF809637D23B}" dt="2023-05-16T19:15:47.950" v="4" actId="20577"/>
          <ac:spMkLst>
            <pc:docMk/>
            <pc:sldMk cId="2858211089" sldId="270"/>
            <ac:spMk id="2" creationId="{BEF35FF8-2908-C847-3565-55B52A1B4F9A}"/>
          </ac:spMkLst>
        </pc:spChg>
        <pc:spChg chg="del">
          <ac:chgData name="Jessica Rose Mundy" userId="S::au730980@uni.au.dk::47a4432f-3287-4610-8c9a-e653a97aba7e" providerId="AD" clId="Web-{B801BA12-2D68-4B51-B554-AF809637D23B}" dt="2023-05-16T19:15:51.576" v="6"/>
          <ac:spMkLst>
            <pc:docMk/>
            <pc:sldMk cId="2858211089" sldId="270"/>
            <ac:spMk id="3" creationId="{D4046D6D-305F-2676-D1F8-2819A7C4113E}"/>
          </ac:spMkLst>
        </pc:spChg>
        <pc:spChg chg="del">
          <ac:chgData name="Jessica Rose Mundy" userId="S::au730980@uni.au.dk::47a4432f-3287-4610-8c9a-e653a97aba7e" providerId="AD" clId="Web-{B801BA12-2D68-4B51-B554-AF809637D23B}" dt="2023-05-16T19:15:49.669" v="5"/>
          <ac:spMkLst>
            <pc:docMk/>
            <pc:sldMk cId="2858211089" sldId="270"/>
            <ac:spMk id="4" creationId="{30AE4F06-F565-3F7D-639C-380B94F2FD8F}"/>
          </ac:spMkLst>
        </pc:spChg>
        <pc:picChg chg="add mod">
          <ac:chgData name="Jessica Rose Mundy" userId="S::au730980@uni.au.dk::47a4432f-3287-4610-8c9a-e653a97aba7e" providerId="AD" clId="Web-{B801BA12-2D68-4B51-B554-AF809637D23B}" dt="2023-05-16T19:16:13.999" v="13" actId="1076"/>
          <ac:picMkLst>
            <pc:docMk/>
            <pc:sldMk cId="2858211089" sldId="270"/>
            <ac:picMk id="7" creationId="{B0905549-CF69-8606-47ED-64A850E89967}"/>
          </ac:picMkLst>
        </pc:picChg>
      </pc:sldChg>
    </pc:docChg>
  </pc:docChgLst>
  <pc:docChgLst>
    <pc:chgData name="Jessica Rose Mundy" userId="S::au730980@uni.au.dk::47a4432f-3287-4610-8c9a-e653a97aba7e" providerId="AD" clId="Web-{85CECA21-9929-495C-A346-E3FF2C7FFF0F}"/>
    <pc:docChg chg="addSld modSld">
      <pc:chgData name="Jessica Rose Mundy" userId="S::au730980@uni.au.dk::47a4432f-3287-4610-8c9a-e653a97aba7e" providerId="AD" clId="Web-{85CECA21-9929-495C-A346-E3FF2C7FFF0F}" dt="2023-03-31T07:23:41.652" v="80" actId="20577"/>
      <pc:docMkLst>
        <pc:docMk/>
      </pc:docMkLst>
      <pc:sldChg chg="modSp">
        <pc:chgData name="Jessica Rose Mundy" userId="S::au730980@uni.au.dk::47a4432f-3287-4610-8c9a-e653a97aba7e" providerId="AD" clId="Web-{85CECA21-9929-495C-A346-E3FF2C7FFF0F}" dt="2023-03-31T07:15:53.717" v="2" actId="20577"/>
        <pc:sldMkLst>
          <pc:docMk/>
          <pc:sldMk cId="2775107717" sldId="261"/>
        </pc:sldMkLst>
        <pc:spChg chg="mod">
          <ac:chgData name="Jessica Rose Mundy" userId="S::au730980@uni.au.dk::47a4432f-3287-4610-8c9a-e653a97aba7e" providerId="AD" clId="Web-{85CECA21-9929-495C-A346-E3FF2C7FFF0F}" dt="2023-03-31T07:15:53.717" v="2" actId="20577"/>
          <ac:spMkLst>
            <pc:docMk/>
            <pc:sldMk cId="2775107717" sldId="261"/>
            <ac:spMk id="7" creationId="{CCB79F6E-0317-C4B3-1197-9C3698F6FC59}"/>
          </ac:spMkLst>
        </pc:spChg>
      </pc:sldChg>
      <pc:sldChg chg="delSp modSp add replId">
        <pc:chgData name="Jessica Rose Mundy" userId="S::au730980@uni.au.dk::47a4432f-3287-4610-8c9a-e653a97aba7e" providerId="AD" clId="Web-{85CECA21-9929-495C-A346-E3FF2C7FFF0F}" dt="2023-03-31T07:23:41.652" v="80" actId="20577"/>
        <pc:sldMkLst>
          <pc:docMk/>
          <pc:sldMk cId="602070712" sldId="276"/>
        </pc:sldMkLst>
        <pc:spChg chg="mod">
          <ac:chgData name="Jessica Rose Mundy" userId="S::au730980@uni.au.dk::47a4432f-3287-4610-8c9a-e653a97aba7e" providerId="AD" clId="Web-{85CECA21-9929-495C-A346-E3FF2C7FFF0F}" dt="2023-03-31T07:23:41.652" v="80" actId="20577"/>
          <ac:spMkLst>
            <pc:docMk/>
            <pc:sldMk cId="602070712" sldId="276"/>
            <ac:spMk id="9" creationId="{869DB03B-0235-C94C-0F72-6C4A1321032D}"/>
          </ac:spMkLst>
        </pc:spChg>
        <pc:picChg chg="del">
          <ac:chgData name="Jessica Rose Mundy" userId="S::au730980@uni.au.dk::47a4432f-3287-4610-8c9a-e653a97aba7e" providerId="AD" clId="Web-{85CECA21-9929-495C-A346-E3FF2C7FFF0F}" dt="2023-03-31T07:21:34.914" v="4"/>
          <ac:picMkLst>
            <pc:docMk/>
            <pc:sldMk cId="602070712" sldId="276"/>
            <ac:picMk id="7" creationId="{40DFE049-3C84-D721-DB54-21BE3095F92F}"/>
          </ac:picMkLst>
        </pc:picChg>
      </pc:sldChg>
    </pc:docChg>
  </pc:docChgLst>
  <pc:docChgLst>
    <pc:chgData name="Jessica Rose Mundy" userId="S::au730980@uni.au.dk::47a4432f-3287-4610-8c9a-e653a97aba7e" providerId="AD" clId="Web-{E349DD07-3E9E-46DA-8C4F-B7362887F0D4}"/>
    <pc:docChg chg="addSld delSld modSld">
      <pc:chgData name="Jessica Rose Mundy" userId="S::au730980@uni.au.dk::47a4432f-3287-4610-8c9a-e653a97aba7e" providerId="AD" clId="Web-{E349DD07-3E9E-46DA-8C4F-B7362887F0D4}" dt="2023-03-30T09:19:43.414" v="571" actId="1076"/>
      <pc:docMkLst>
        <pc:docMk/>
      </pc:docMkLst>
      <pc:sldChg chg="addSp delSp modSp">
        <pc:chgData name="Jessica Rose Mundy" userId="S::au730980@uni.au.dk::47a4432f-3287-4610-8c9a-e653a97aba7e" providerId="AD" clId="Web-{E349DD07-3E9E-46DA-8C4F-B7362887F0D4}" dt="2023-03-30T08:08:53.857" v="243"/>
        <pc:sldMkLst>
          <pc:docMk/>
          <pc:sldMk cId="1985535176" sldId="263"/>
        </pc:sldMkLst>
        <pc:picChg chg="add del mod">
          <ac:chgData name="Jessica Rose Mundy" userId="S::au730980@uni.au.dk::47a4432f-3287-4610-8c9a-e653a97aba7e" providerId="AD" clId="Web-{E349DD07-3E9E-46DA-8C4F-B7362887F0D4}" dt="2023-03-30T08:08:53.857" v="243"/>
          <ac:picMkLst>
            <pc:docMk/>
            <pc:sldMk cId="1985535176" sldId="263"/>
            <ac:picMk id="3" creationId="{4CEBA161-1C00-4F7C-DB07-68FE8719D18D}"/>
          </ac:picMkLst>
        </pc:picChg>
      </pc:sldChg>
      <pc:sldChg chg="modSp">
        <pc:chgData name="Jessica Rose Mundy" userId="S::au730980@uni.au.dk::47a4432f-3287-4610-8c9a-e653a97aba7e" providerId="AD" clId="Web-{E349DD07-3E9E-46DA-8C4F-B7362887F0D4}" dt="2023-03-30T07:56:25.135" v="8"/>
        <pc:sldMkLst>
          <pc:docMk/>
          <pc:sldMk cId="3043391760" sldId="265"/>
        </pc:sldMkLst>
        <pc:graphicFrameChg chg="mod modGraphic">
          <ac:chgData name="Jessica Rose Mundy" userId="S::au730980@uni.au.dk::47a4432f-3287-4610-8c9a-e653a97aba7e" providerId="AD" clId="Web-{E349DD07-3E9E-46DA-8C4F-B7362887F0D4}" dt="2023-03-30T07:56:25.135" v="8"/>
          <ac:graphicFrameMkLst>
            <pc:docMk/>
            <pc:sldMk cId="3043391760" sldId="265"/>
            <ac:graphicFrameMk id="6" creationId="{6FE0FBDD-7EB6-82E4-F422-42B41BB14FAB}"/>
          </ac:graphicFrameMkLst>
        </pc:graphicFrameChg>
      </pc:sldChg>
      <pc:sldChg chg="addSp delSp modSp">
        <pc:chgData name="Jessica Rose Mundy" userId="S::au730980@uni.au.dk::47a4432f-3287-4610-8c9a-e653a97aba7e" providerId="AD" clId="Web-{E349DD07-3E9E-46DA-8C4F-B7362887F0D4}" dt="2023-03-30T08:09:13.326" v="252" actId="1076"/>
        <pc:sldMkLst>
          <pc:docMk/>
          <pc:sldMk cId="1536112057" sldId="266"/>
        </pc:sldMkLst>
        <pc:spChg chg="del">
          <ac:chgData name="Jessica Rose Mundy" userId="S::au730980@uni.au.dk::47a4432f-3287-4610-8c9a-e653a97aba7e" providerId="AD" clId="Web-{E349DD07-3E9E-46DA-8C4F-B7362887F0D4}" dt="2023-03-30T08:08:58.904" v="245"/>
          <ac:spMkLst>
            <pc:docMk/>
            <pc:sldMk cId="1536112057" sldId="266"/>
            <ac:spMk id="3" creationId="{2FAD823D-C92E-21EB-542F-67D546F596CA}"/>
          </ac:spMkLst>
        </pc:spChg>
        <pc:spChg chg="add del mod">
          <ac:chgData name="Jessica Rose Mundy" userId="S::au730980@uni.au.dk::47a4432f-3287-4610-8c9a-e653a97aba7e" providerId="AD" clId="Web-{E349DD07-3E9E-46DA-8C4F-B7362887F0D4}" dt="2023-03-30T08:09:01.279" v="246"/>
          <ac:spMkLst>
            <pc:docMk/>
            <pc:sldMk cId="1536112057" sldId="266"/>
            <ac:spMk id="7" creationId="{FE6D3DA2-4EA1-B919-AF85-DB418148D31A}"/>
          </ac:spMkLst>
        </pc:spChg>
        <pc:picChg chg="add mod">
          <ac:chgData name="Jessica Rose Mundy" userId="S::au730980@uni.au.dk::47a4432f-3287-4610-8c9a-e653a97aba7e" providerId="AD" clId="Web-{E349DD07-3E9E-46DA-8C4F-B7362887F0D4}" dt="2023-03-30T08:09:13.326" v="252" actId="1076"/>
          <ac:picMkLst>
            <pc:docMk/>
            <pc:sldMk cId="1536112057" sldId="266"/>
            <ac:picMk id="8" creationId="{FAF6B4CE-5B68-BD2A-FAC3-AD1F695A47C5}"/>
          </ac:picMkLst>
        </pc:picChg>
      </pc:sldChg>
      <pc:sldChg chg="modSp">
        <pc:chgData name="Jessica Rose Mundy" userId="S::au730980@uni.au.dk::47a4432f-3287-4610-8c9a-e653a97aba7e" providerId="AD" clId="Web-{E349DD07-3E9E-46DA-8C4F-B7362887F0D4}" dt="2023-03-30T07:56:50.744" v="15" actId="20577"/>
        <pc:sldMkLst>
          <pc:docMk/>
          <pc:sldMk cId="643360037" sldId="267"/>
        </pc:sldMkLst>
        <pc:spChg chg="mod">
          <ac:chgData name="Jessica Rose Mundy" userId="S::au730980@uni.au.dk::47a4432f-3287-4610-8c9a-e653a97aba7e" providerId="AD" clId="Web-{E349DD07-3E9E-46DA-8C4F-B7362887F0D4}" dt="2023-03-30T07:56:50.744" v="15" actId="20577"/>
          <ac:spMkLst>
            <pc:docMk/>
            <pc:sldMk cId="643360037" sldId="267"/>
            <ac:spMk id="3" creationId="{2FAD823D-C92E-21EB-542F-67D546F596CA}"/>
          </ac:spMkLst>
        </pc:spChg>
      </pc:sldChg>
      <pc:sldChg chg="modSp">
        <pc:chgData name="Jessica Rose Mundy" userId="S::au730980@uni.au.dk::47a4432f-3287-4610-8c9a-e653a97aba7e" providerId="AD" clId="Web-{E349DD07-3E9E-46DA-8C4F-B7362887F0D4}" dt="2023-03-30T09:17:54.507" v="555" actId="20577"/>
        <pc:sldMkLst>
          <pc:docMk/>
          <pc:sldMk cId="800723873" sldId="268"/>
        </pc:sldMkLst>
        <pc:spChg chg="mod">
          <ac:chgData name="Jessica Rose Mundy" userId="S::au730980@uni.au.dk::47a4432f-3287-4610-8c9a-e653a97aba7e" providerId="AD" clId="Web-{E349DD07-3E9E-46DA-8C4F-B7362887F0D4}" dt="2023-03-30T09:17:54.507" v="555" actId="20577"/>
          <ac:spMkLst>
            <pc:docMk/>
            <pc:sldMk cId="800723873" sldId="268"/>
            <ac:spMk id="3" creationId="{2FAD823D-C92E-21EB-542F-67D546F596CA}"/>
          </ac:spMkLst>
        </pc:spChg>
      </pc:sldChg>
      <pc:sldChg chg="modSp">
        <pc:chgData name="Jessica Rose Mundy" userId="S::au730980@uni.au.dk::47a4432f-3287-4610-8c9a-e653a97aba7e" providerId="AD" clId="Web-{E349DD07-3E9E-46DA-8C4F-B7362887F0D4}" dt="2023-03-30T09:18:22.054" v="562" actId="20577"/>
        <pc:sldMkLst>
          <pc:docMk/>
          <pc:sldMk cId="674267361" sldId="270"/>
        </pc:sldMkLst>
        <pc:spChg chg="mod">
          <ac:chgData name="Jessica Rose Mundy" userId="S::au730980@uni.au.dk::47a4432f-3287-4610-8c9a-e653a97aba7e" providerId="AD" clId="Web-{E349DD07-3E9E-46DA-8C4F-B7362887F0D4}" dt="2023-03-30T09:18:22.054" v="562" actId="20577"/>
          <ac:spMkLst>
            <pc:docMk/>
            <pc:sldMk cId="674267361" sldId="270"/>
            <ac:spMk id="6" creationId="{9C9FFE46-8850-AAF8-8976-1BAADA713FEF}"/>
          </ac:spMkLst>
        </pc:spChg>
      </pc:sldChg>
      <pc:sldChg chg="addSp delSp modSp add replId">
        <pc:chgData name="Jessica Rose Mundy" userId="S::au730980@uni.au.dk::47a4432f-3287-4610-8c9a-e653a97aba7e" providerId="AD" clId="Web-{E349DD07-3E9E-46DA-8C4F-B7362887F0D4}" dt="2023-03-30T08:41:02.124" v="347" actId="1076"/>
        <pc:sldMkLst>
          <pc:docMk/>
          <pc:sldMk cId="3036253224" sldId="271"/>
        </pc:sldMkLst>
        <pc:spChg chg="add mod">
          <ac:chgData name="Jessica Rose Mundy" userId="S::au730980@uni.au.dk::47a4432f-3287-4610-8c9a-e653a97aba7e" providerId="AD" clId="Web-{E349DD07-3E9E-46DA-8C4F-B7362887F0D4}" dt="2023-03-30T08:40:17.389" v="338" actId="1076"/>
          <ac:spMkLst>
            <pc:docMk/>
            <pc:sldMk cId="3036253224" sldId="271"/>
            <ac:spMk id="3" creationId="{EAFFFA47-08BF-CCCF-FE68-3D91774F0D41}"/>
          </ac:spMkLst>
        </pc:spChg>
        <pc:spChg chg="del">
          <ac:chgData name="Jessica Rose Mundy" userId="S::au730980@uni.au.dk::47a4432f-3287-4610-8c9a-e653a97aba7e" providerId="AD" clId="Web-{E349DD07-3E9E-46DA-8C4F-B7362887F0D4}" dt="2023-03-30T07:59:32.320" v="84"/>
          <ac:spMkLst>
            <pc:docMk/>
            <pc:sldMk cId="3036253224" sldId="271"/>
            <ac:spMk id="6" creationId="{9C9FFE46-8850-AAF8-8976-1BAADA713FEF}"/>
          </ac:spMkLst>
        </pc:spChg>
        <pc:spChg chg="add del mod">
          <ac:chgData name="Jessica Rose Mundy" userId="S::au730980@uni.au.dk::47a4432f-3287-4610-8c9a-e653a97aba7e" providerId="AD" clId="Web-{E349DD07-3E9E-46DA-8C4F-B7362887F0D4}" dt="2023-03-30T07:59:34.804" v="85"/>
          <ac:spMkLst>
            <pc:docMk/>
            <pc:sldMk cId="3036253224" sldId="271"/>
            <ac:spMk id="7" creationId="{50CB085C-E486-EB38-0C63-432A79C3DF07}"/>
          </ac:spMkLst>
        </pc:spChg>
        <pc:spChg chg="add mod">
          <ac:chgData name="Jessica Rose Mundy" userId="S::au730980@uni.au.dk::47a4432f-3287-4610-8c9a-e653a97aba7e" providerId="AD" clId="Web-{E349DD07-3E9E-46DA-8C4F-B7362887F0D4}" dt="2023-03-30T08:40:13.030" v="337" actId="14100"/>
          <ac:spMkLst>
            <pc:docMk/>
            <pc:sldMk cId="3036253224" sldId="271"/>
            <ac:spMk id="7" creationId="{C0E87F34-36E9-DBDC-885D-786561314A8C}"/>
          </ac:spMkLst>
        </pc:spChg>
        <pc:spChg chg="add mod">
          <ac:chgData name="Jessica Rose Mundy" userId="S::au730980@uni.au.dk::47a4432f-3287-4610-8c9a-e653a97aba7e" providerId="AD" clId="Web-{E349DD07-3E9E-46DA-8C4F-B7362887F0D4}" dt="2023-03-30T08:00:00.366" v="89"/>
          <ac:spMkLst>
            <pc:docMk/>
            <pc:sldMk cId="3036253224" sldId="271"/>
            <ac:spMk id="8" creationId="{96FCB61D-66CA-D5A6-9EC9-7F24E30D5EE1}"/>
          </ac:spMkLst>
        </pc:spChg>
        <pc:spChg chg="add mod">
          <ac:chgData name="Jessica Rose Mundy" userId="S::au730980@uni.au.dk::47a4432f-3287-4610-8c9a-e653a97aba7e" providerId="AD" clId="Web-{E349DD07-3E9E-46DA-8C4F-B7362887F0D4}" dt="2023-03-30T08:40:32.264" v="343" actId="1076"/>
          <ac:spMkLst>
            <pc:docMk/>
            <pc:sldMk cId="3036253224" sldId="271"/>
            <ac:spMk id="9" creationId="{D48C947F-DA2B-AAD4-78DA-0A1404F6697E}"/>
          </ac:spMkLst>
        </pc:spChg>
        <pc:spChg chg="add mod">
          <ac:chgData name="Jessica Rose Mundy" userId="S::au730980@uni.au.dk::47a4432f-3287-4610-8c9a-e653a97aba7e" providerId="AD" clId="Web-{E349DD07-3E9E-46DA-8C4F-B7362887F0D4}" dt="2023-03-30T08:08:11.155" v="234" actId="20577"/>
          <ac:spMkLst>
            <pc:docMk/>
            <pc:sldMk cId="3036253224" sldId="271"/>
            <ac:spMk id="10" creationId="{04D0BB13-BFB0-DFF0-9D38-A09F48986909}"/>
          </ac:spMkLst>
        </pc:spChg>
        <pc:spChg chg="add del mod">
          <ac:chgData name="Jessica Rose Mundy" userId="S::au730980@uni.au.dk::47a4432f-3287-4610-8c9a-e653a97aba7e" providerId="AD" clId="Web-{E349DD07-3E9E-46DA-8C4F-B7362887F0D4}" dt="2023-03-30T08:03:57.925" v="185"/>
          <ac:spMkLst>
            <pc:docMk/>
            <pc:sldMk cId="3036253224" sldId="271"/>
            <ac:spMk id="11" creationId="{791759ED-348F-C9ED-0071-0194686F4568}"/>
          </ac:spMkLst>
        </pc:spChg>
        <pc:spChg chg="add mod">
          <ac:chgData name="Jessica Rose Mundy" userId="S::au730980@uni.au.dk::47a4432f-3287-4610-8c9a-e653a97aba7e" providerId="AD" clId="Web-{E349DD07-3E9E-46DA-8C4F-B7362887F0D4}" dt="2023-03-30T08:41:02.124" v="347" actId="1076"/>
          <ac:spMkLst>
            <pc:docMk/>
            <pc:sldMk cId="3036253224" sldId="271"/>
            <ac:spMk id="12" creationId="{F5CA3544-7936-7195-8DCB-65C16A8D0BC1}"/>
          </ac:spMkLst>
        </pc:spChg>
        <pc:spChg chg="add mod">
          <ac:chgData name="Jessica Rose Mundy" userId="S::au730980@uni.au.dk::47a4432f-3287-4610-8c9a-e653a97aba7e" providerId="AD" clId="Web-{E349DD07-3E9E-46DA-8C4F-B7362887F0D4}" dt="2023-03-30T08:40:49.062" v="345" actId="1076"/>
          <ac:spMkLst>
            <pc:docMk/>
            <pc:sldMk cId="3036253224" sldId="271"/>
            <ac:spMk id="13" creationId="{AAD11D8F-BA84-9B15-E155-6858DC180637}"/>
          </ac:spMkLst>
        </pc:spChg>
        <pc:spChg chg="add mod">
          <ac:chgData name="Jessica Rose Mundy" userId="S::au730980@uni.au.dk::47a4432f-3287-4610-8c9a-e653a97aba7e" providerId="AD" clId="Web-{E349DD07-3E9E-46DA-8C4F-B7362887F0D4}" dt="2023-03-30T08:40:52.062" v="346" actId="14100"/>
          <ac:spMkLst>
            <pc:docMk/>
            <pc:sldMk cId="3036253224" sldId="271"/>
            <ac:spMk id="14" creationId="{B9A54292-CC35-8C41-7B9C-5336A53533D9}"/>
          </ac:spMkLst>
        </pc:spChg>
        <pc:spChg chg="add mod">
          <ac:chgData name="Jessica Rose Mundy" userId="S::au730980@uni.au.dk::47a4432f-3287-4610-8c9a-e653a97aba7e" providerId="AD" clId="Web-{E349DD07-3E9E-46DA-8C4F-B7362887F0D4}" dt="2023-03-30T08:07:09.750" v="220" actId="1076"/>
          <ac:spMkLst>
            <pc:docMk/>
            <pc:sldMk cId="3036253224" sldId="271"/>
            <ac:spMk id="15" creationId="{1DF25979-25C3-922E-2A8C-E1C76AAAE902}"/>
          </ac:spMkLst>
        </pc:spChg>
        <pc:spChg chg="add mod">
          <ac:chgData name="Jessica Rose Mundy" userId="S::au730980@uni.au.dk::47a4432f-3287-4610-8c9a-e653a97aba7e" providerId="AD" clId="Web-{E349DD07-3E9E-46DA-8C4F-B7362887F0D4}" dt="2023-03-30T08:40:43.140" v="344" actId="1076"/>
          <ac:spMkLst>
            <pc:docMk/>
            <pc:sldMk cId="3036253224" sldId="271"/>
            <ac:spMk id="16" creationId="{B1CF3C69-4087-392B-364E-E7F48C734799}"/>
          </ac:spMkLst>
        </pc:spChg>
        <pc:cxnChg chg="add del">
          <ac:chgData name="Jessica Rose Mundy" userId="S::au730980@uni.au.dk::47a4432f-3287-4610-8c9a-e653a97aba7e" providerId="AD" clId="Web-{E349DD07-3E9E-46DA-8C4F-B7362887F0D4}" dt="2023-03-30T08:40:03.202" v="333"/>
          <ac:cxnSpMkLst>
            <pc:docMk/>
            <pc:sldMk cId="3036253224" sldId="271"/>
            <ac:cxnSpMk id="6" creationId="{8D0A3792-1774-F748-0C5E-44CFADC304A3}"/>
          </ac:cxnSpMkLst>
        </pc:cxnChg>
      </pc:sldChg>
      <pc:sldChg chg="addSp modSp add replId">
        <pc:chgData name="Jessica Rose Mundy" userId="S::au730980@uni.au.dk::47a4432f-3287-4610-8c9a-e653a97aba7e" providerId="AD" clId="Web-{E349DD07-3E9E-46DA-8C4F-B7362887F0D4}" dt="2023-03-30T09:19:43.414" v="571" actId="1076"/>
        <pc:sldMkLst>
          <pc:docMk/>
          <pc:sldMk cId="3569247678" sldId="272"/>
        </pc:sldMkLst>
        <pc:picChg chg="add mod">
          <ac:chgData name="Jessica Rose Mundy" userId="S::au730980@uni.au.dk::47a4432f-3287-4610-8c9a-e653a97aba7e" providerId="AD" clId="Web-{E349DD07-3E9E-46DA-8C4F-B7362887F0D4}" dt="2023-03-30T09:19:43.414" v="571" actId="1076"/>
          <ac:picMkLst>
            <pc:docMk/>
            <pc:sldMk cId="3569247678" sldId="272"/>
            <ac:picMk id="6" creationId="{DF19FC38-BB82-49DE-1F21-27292FA0E1B9}"/>
          </ac:picMkLst>
        </pc:picChg>
      </pc:sldChg>
      <pc:sldChg chg="modSp new">
        <pc:chgData name="Jessica Rose Mundy" userId="S::au730980@uni.au.dk::47a4432f-3287-4610-8c9a-e653a97aba7e" providerId="AD" clId="Web-{E349DD07-3E9E-46DA-8C4F-B7362887F0D4}" dt="2023-03-30T09:06:30.765" v="410" actId="20577"/>
        <pc:sldMkLst>
          <pc:docMk/>
          <pc:sldMk cId="1236639740" sldId="273"/>
        </pc:sldMkLst>
        <pc:spChg chg="mod">
          <ac:chgData name="Jessica Rose Mundy" userId="S::au730980@uni.au.dk::47a4432f-3287-4610-8c9a-e653a97aba7e" providerId="AD" clId="Web-{E349DD07-3E9E-46DA-8C4F-B7362887F0D4}" dt="2023-03-30T08:10:32.996" v="279" actId="20577"/>
          <ac:spMkLst>
            <pc:docMk/>
            <pc:sldMk cId="1236639740" sldId="273"/>
            <ac:spMk id="2" creationId="{3461E992-FBD4-D730-1196-23945FB73CD3}"/>
          </ac:spMkLst>
        </pc:spChg>
        <pc:spChg chg="mod">
          <ac:chgData name="Jessica Rose Mundy" userId="S::au730980@uni.au.dk::47a4432f-3287-4610-8c9a-e653a97aba7e" providerId="AD" clId="Web-{E349DD07-3E9E-46DA-8C4F-B7362887F0D4}" dt="2023-03-30T09:06:30.765" v="410" actId="20577"/>
          <ac:spMkLst>
            <pc:docMk/>
            <pc:sldMk cId="1236639740" sldId="273"/>
            <ac:spMk id="3" creationId="{5A3A758C-B121-87AD-DE0B-3ABD48BA05D8}"/>
          </ac:spMkLst>
        </pc:spChg>
      </pc:sldChg>
      <pc:sldChg chg="new del">
        <pc:chgData name="Jessica Rose Mundy" userId="S::au730980@uni.au.dk::47a4432f-3287-4610-8c9a-e653a97aba7e" providerId="AD" clId="Web-{E349DD07-3E9E-46DA-8C4F-B7362887F0D4}" dt="2023-03-30T09:08:05.047" v="418"/>
        <pc:sldMkLst>
          <pc:docMk/>
          <pc:sldMk cId="1802806574" sldId="274"/>
        </pc:sldMkLst>
      </pc:sldChg>
      <pc:sldChg chg="addSp delSp new del">
        <pc:chgData name="Jessica Rose Mundy" userId="S::au730980@uni.au.dk::47a4432f-3287-4610-8c9a-e653a97aba7e" providerId="AD" clId="Web-{E349DD07-3E9E-46DA-8C4F-B7362887F0D4}" dt="2023-03-30T09:07:59.219" v="416"/>
        <pc:sldMkLst>
          <pc:docMk/>
          <pc:sldMk cId="3086748182" sldId="274"/>
        </pc:sldMkLst>
        <pc:spChg chg="add del">
          <ac:chgData name="Jessica Rose Mundy" userId="S::au730980@uni.au.dk::47a4432f-3287-4610-8c9a-e653a97aba7e" providerId="AD" clId="Web-{E349DD07-3E9E-46DA-8C4F-B7362887F0D4}" dt="2023-03-30T09:07:53.032" v="413"/>
          <ac:spMkLst>
            <pc:docMk/>
            <pc:sldMk cId="3086748182" sldId="274"/>
            <ac:spMk id="7" creationId="{5E285090-8A05-3C02-32DA-0F9F70FD0923}"/>
          </ac:spMkLst>
        </pc:spChg>
        <pc:spChg chg="add del">
          <ac:chgData name="Jessica Rose Mundy" userId="S::au730980@uni.au.dk::47a4432f-3287-4610-8c9a-e653a97aba7e" providerId="AD" clId="Web-{E349DD07-3E9E-46DA-8C4F-B7362887F0D4}" dt="2023-03-30T09:07:57.313" v="415"/>
          <ac:spMkLst>
            <pc:docMk/>
            <pc:sldMk cId="3086748182" sldId="274"/>
            <ac:spMk id="9" creationId="{3C4A8F67-258B-ED7B-B54F-567946DA51DD}"/>
          </ac:spMkLst>
        </pc:spChg>
      </pc:sldChg>
      <pc:sldChg chg="addSp modSp add replId">
        <pc:chgData name="Jessica Rose Mundy" userId="S::au730980@uni.au.dk::47a4432f-3287-4610-8c9a-e653a97aba7e" providerId="AD" clId="Web-{E349DD07-3E9E-46DA-8C4F-B7362887F0D4}" dt="2023-03-30T09:18:36.679" v="564" actId="20577"/>
        <pc:sldMkLst>
          <pc:docMk/>
          <pc:sldMk cId="3286231021" sldId="274"/>
        </pc:sldMkLst>
        <pc:spChg chg="mod">
          <ac:chgData name="Jessica Rose Mundy" userId="S::au730980@uni.au.dk::47a4432f-3287-4610-8c9a-e653a97aba7e" providerId="AD" clId="Web-{E349DD07-3E9E-46DA-8C4F-B7362887F0D4}" dt="2023-03-30T09:08:23.485" v="425" actId="20577"/>
          <ac:spMkLst>
            <pc:docMk/>
            <pc:sldMk cId="3286231021" sldId="274"/>
            <ac:spMk id="3" creationId="{5A3A758C-B121-87AD-DE0B-3ABD48BA05D8}"/>
          </ac:spMkLst>
        </pc:spChg>
        <pc:spChg chg="add mod">
          <ac:chgData name="Jessica Rose Mundy" userId="S::au730980@uni.au.dk::47a4432f-3287-4610-8c9a-e653a97aba7e" providerId="AD" clId="Web-{E349DD07-3E9E-46DA-8C4F-B7362887F0D4}" dt="2023-03-30T09:18:36.679" v="564" actId="20577"/>
          <ac:spMkLst>
            <pc:docMk/>
            <pc:sldMk cId="3286231021" sldId="274"/>
            <ac:spMk id="9" creationId="{869DB03B-0235-C94C-0F72-6C4A1321032D}"/>
          </ac:spMkLst>
        </pc:spChg>
        <pc:picChg chg="add mod">
          <ac:chgData name="Jessica Rose Mundy" userId="S::au730980@uni.au.dk::47a4432f-3287-4610-8c9a-e653a97aba7e" providerId="AD" clId="Web-{E349DD07-3E9E-46DA-8C4F-B7362887F0D4}" dt="2023-03-30T09:18:33.726" v="563" actId="1076"/>
          <ac:picMkLst>
            <pc:docMk/>
            <pc:sldMk cId="3286231021" sldId="274"/>
            <ac:picMk id="7" creationId="{40DFE049-3C84-D721-DB54-21BE3095F92F}"/>
          </ac:picMkLst>
        </pc:picChg>
      </pc:sldChg>
    </pc:docChg>
  </pc:docChgLst>
  <pc:docChgLst>
    <pc:chgData name="Hannah Chatwin" userId="S::au711684@uni.au.dk::62f47891-2df0-464e-8db2-8e3abba1ea63" providerId="AD" clId="Web-{5CD0AB50-EAD9-469E-9EBD-DB2ED85A8995}"/>
    <pc:docChg chg="modSld">
      <pc:chgData name="Hannah Chatwin" userId="S::au711684@uni.au.dk::62f47891-2df0-464e-8db2-8e3abba1ea63" providerId="AD" clId="Web-{5CD0AB50-EAD9-469E-9EBD-DB2ED85A8995}" dt="2023-03-30T06:55:26.149" v="2" actId="20577"/>
      <pc:docMkLst>
        <pc:docMk/>
      </pc:docMkLst>
      <pc:sldChg chg="modSp">
        <pc:chgData name="Hannah Chatwin" userId="S::au711684@uni.au.dk::62f47891-2df0-464e-8db2-8e3abba1ea63" providerId="AD" clId="Web-{5CD0AB50-EAD9-469E-9EBD-DB2ED85A8995}" dt="2023-03-30T06:55:26.149" v="2" actId="20577"/>
        <pc:sldMkLst>
          <pc:docMk/>
          <pc:sldMk cId="3608969900" sldId="262"/>
        </pc:sldMkLst>
        <pc:spChg chg="mod">
          <ac:chgData name="Hannah Chatwin" userId="S::au711684@uni.au.dk::62f47891-2df0-464e-8db2-8e3abba1ea63" providerId="AD" clId="Web-{5CD0AB50-EAD9-469E-9EBD-DB2ED85A8995}" dt="2023-03-30T06:55:26.149" v="2" actId="20577"/>
          <ac:spMkLst>
            <pc:docMk/>
            <pc:sldMk cId="3608969900" sldId="262"/>
            <ac:spMk id="9" creationId="{4B27C6E6-8503-108B-3427-8EB598F0CA3E}"/>
          </ac:spMkLst>
        </pc:spChg>
      </pc:sldChg>
    </pc:docChg>
  </pc:docChgLst>
  <pc:docChgLst>
    <pc:chgData name="Alisha Silvia Mercedes Hall" userId="S::au734169@uni.au.dk::2d05916f-0a65-40fb-890b-3da59756b658" providerId="AD" clId="Web-{1C2A44E8-157D-47BD-B101-C0A810BAA12D}"/>
    <pc:docChg chg="addSld modSld">
      <pc:chgData name="Alisha Silvia Mercedes Hall" userId="S::au734169@uni.au.dk::2d05916f-0a65-40fb-890b-3da59756b658" providerId="AD" clId="Web-{1C2A44E8-157D-47BD-B101-C0A810BAA12D}" dt="2023-03-29T10:50:00.775" v="86" actId="1076"/>
      <pc:docMkLst>
        <pc:docMk/>
      </pc:docMkLst>
      <pc:sldChg chg="modSp">
        <pc:chgData name="Alisha Silvia Mercedes Hall" userId="S::au734169@uni.au.dk::2d05916f-0a65-40fb-890b-3da59756b658" providerId="AD" clId="Web-{1C2A44E8-157D-47BD-B101-C0A810BAA12D}" dt="2023-03-29T10:43:17.503" v="6" actId="14100"/>
        <pc:sldMkLst>
          <pc:docMk/>
          <pc:sldMk cId="3113785111" sldId="260"/>
        </pc:sldMkLst>
        <pc:spChg chg="mod">
          <ac:chgData name="Alisha Silvia Mercedes Hall" userId="S::au734169@uni.au.dk::2d05916f-0a65-40fb-890b-3da59756b658" providerId="AD" clId="Web-{1C2A44E8-157D-47BD-B101-C0A810BAA12D}" dt="2023-03-29T10:41:47.892" v="0" actId="20577"/>
          <ac:spMkLst>
            <pc:docMk/>
            <pc:sldMk cId="3113785111" sldId="260"/>
            <ac:spMk id="2" creationId="{57F6FC5F-6B2C-D824-27B1-57AC92CBC9D4}"/>
          </ac:spMkLst>
        </pc:spChg>
        <pc:spChg chg="mod">
          <ac:chgData name="Alisha Silvia Mercedes Hall" userId="S::au734169@uni.au.dk::2d05916f-0a65-40fb-890b-3da59756b658" providerId="AD" clId="Web-{1C2A44E8-157D-47BD-B101-C0A810BAA12D}" dt="2023-03-29T10:43:17.503" v="6" actId="14100"/>
          <ac:spMkLst>
            <pc:docMk/>
            <pc:sldMk cId="3113785111" sldId="260"/>
            <ac:spMk id="3" creationId="{2F50C58A-F808-47A2-DF18-0716ED52DECD}"/>
          </ac:spMkLst>
        </pc:spChg>
      </pc:sldChg>
      <pc:sldChg chg="addSp delSp modSp new">
        <pc:chgData name="Alisha Silvia Mercedes Hall" userId="S::au734169@uni.au.dk::2d05916f-0a65-40fb-890b-3da59756b658" providerId="AD" clId="Web-{1C2A44E8-157D-47BD-B101-C0A810BAA12D}" dt="2023-03-29T10:50:00.775" v="86" actId="1076"/>
        <pc:sldMkLst>
          <pc:docMk/>
          <pc:sldMk cId="3608969900" sldId="262"/>
        </pc:sldMkLst>
        <pc:spChg chg="mod">
          <ac:chgData name="Alisha Silvia Mercedes Hall" userId="S::au734169@uni.au.dk::2d05916f-0a65-40fb-890b-3da59756b658" providerId="AD" clId="Web-{1C2A44E8-157D-47BD-B101-C0A810BAA12D}" dt="2023-03-29T10:46:46.069" v="42" actId="1076"/>
          <ac:spMkLst>
            <pc:docMk/>
            <pc:sldMk cId="3608969900" sldId="262"/>
            <ac:spMk id="2" creationId="{37F650D2-5E12-7E1E-0E9C-B755193DBBA1}"/>
          </ac:spMkLst>
        </pc:spChg>
        <pc:spChg chg="mod">
          <ac:chgData name="Alisha Silvia Mercedes Hall" userId="S::au734169@uni.au.dk::2d05916f-0a65-40fb-890b-3da59756b658" providerId="AD" clId="Web-{1C2A44E8-157D-47BD-B101-C0A810BAA12D}" dt="2023-03-29T10:47:01.178" v="44" actId="1076"/>
          <ac:spMkLst>
            <pc:docMk/>
            <pc:sldMk cId="3608969900" sldId="262"/>
            <ac:spMk id="3" creationId="{3FDFB697-EFDC-B46B-1A67-CCA18CA2914E}"/>
          </ac:spMkLst>
        </pc:spChg>
        <pc:spChg chg="add mod">
          <ac:chgData name="Alisha Silvia Mercedes Hall" userId="S::au734169@uni.au.dk::2d05916f-0a65-40fb-890b-3da59756b658" providerId="AD" clId="Web-{1C2A44E8-157D-47BD-B101-C0A810BAA12D}" dt="2023-03-29T10:47:06.788" v="45" actId="1076"/>
          <ac:spMkLst>
            <pc:docMk/>
            <pc:sldMk cId="3608969900" sldId="262"/>
            <ac:spMk id="7" creationId="{27F8EE88-D685-8ACF-7E53-C8284CA2169F}"/>
          </ac:spMkLst>
        </pc:spChg>
        <pc:spChg chg="add mod">
          <ac:chgData name="Alisha Silvia Mercedes Hall" userId="S::au734169@uni.au.dk::2d05916f-0a65-40fb-890b-3da59756b658" providerId="AD" clId="Web-{1C2A44E8-157D-47BD-B101-C0A810BAA12D}" dt="2023-03-29T10:48:30.305" v="76" actId="1076"/>
          <ac:spMkLst>
            <pc:docMk/>
            <pc:sldMk cId="3608969900" sldId="262"/>
            <ac:spMk id="9" creationId="{4B27C6E6-8503-108B-3427-8EB598F0CA3E}"/>
          </ac:spMkLst>
        </pc:spChg>
        <pc:picChg chg="add del mod">
          <ac:chgData name="Alisha Silvia Mercedes Hall" userId="S::au734169@uni.au.dk::2d05916f-0a65-40fb-890b-3da59756b658" providerId="AD" clId="Web-{1C2A44E8-157D-47BD-B101-C0A810BAA12D}" dt="2023-03-29T10:49:56.947" v="84"/>
          <ac:picMkLst>
            <pc:docMk/>
            <pc:sldMk cId="3608969900" sldId="262"/>
            <ac:picMk id="10" creationId="{33EBFB8C-D612-CADA-9E5C-0EE5949995B7}"/>
          </ac:picMkLst>
        </pc:picChg>
        <pc:picChg chg="add del mod">
          <ac:chgData name="Alisha Silvia Mercedes Hall" userId="S::au734169@uni.au.dk::2d05916f-0a65-40fb-890b-3da59756b658" providerId="AD" clId="Web-{1C2A44E8-157D-47BD-B101-C0A810BAA12D}" dt="2023-03-29T10:49:57.494" v="85"/>
          <ac:picMkLst>
            <pc:docMk/>
            <pc:sldMk cId="3608969900" sldId="262"/>
            <ac:picMk id="11" creationId="{079F2921-894F-2CF0-5E94-576A5DD88579}"/>
          </ac:picMkLst>
        </pc:picChg>
        <pc:picChg chg="add mod">
          <ac:chgData name="Alisha Silvia Mercedes Hall" userId="S::au734169@uni.au.dk::2d05916f-0a65-40fb-890b-3da59756b658" providerId="AD" clId="Web-{1C2A44E8-157D-47BD-B101-C0A810BAA12D}" dt="2023-03-29T10:50:00.775" v="86" actId="1076"/>
          <ac:picMkLst>
            <pc:docMk/>
            <pc:sldMk cId="3608969900" sldId="262"/>
            <ac:picMk id="12" creationId="{445CD090-0856-E283-8966-281C30CF37F8}"/>
          </ac:picMkLst>
        </pc:picChg>
        <pc:picChg chg="add mod">
          <ac:chgData name="Alisha Silvia Mercedes Hall" userId="S::au734169@uni.au.dk::2d05916f-0a65-40fb-890b-3da59756b658" providerId="AD" clId="Web-{1C2A44E8-157D-47BD-B101-C0A810BAA12D}" dt="2023-03-29T10:49:52.025" v="81" actId="1076"/>
          <ac:picMkLst>
            <pc:docMk/>
            <pc:sldMk cId="3608969900" sldId="262"/>
            <ac:picMk id="13" creationId="{83CC2F21-BAF7-AA37-F0D7-73D8547823D2}"/>
          </ac:picMkLst>
        </pc:picChg>
      </pc:sldChg>
    </pc:docChg>
  </pc:docChgLst>
  <pc:docChgLst>
    <pc:chgData name="Hannah Chatwin" userId="S::au711684@uni.au.dk::62f47891-2df0-464e-8db2-8e3abba1ea63" providerId="AD" clId="Web-{4F249704-691E-4A1E-8C24-0212E5089E06}"/>
    <pc:docChg chg="modSld">
      <pc:chgData name="Hannah Chatwin" userId="S::au711684@uni.au.dk::62f47891-2df0-464e-8db2-8e3abba1ea63" providerId="AD" clId="Web-{4F249704-691E-4A1E-8C24-0212E5089E06}" dt="2023-03-30T10:13:15.083" v="3"/>
      <pc:docMkLst>
        <pc:docMk/>
      </pc:docMkLst>
      <pc:sldChg chg="modSp">
        <pc:chgData name="Hannah Chatwin" userId="S::au711684@uni.au.dk::62f47891-2df0-464e-8db2-8e3abba1ea63" providerId="AD" clId="Web-{4F249704-691E-4A1E-8C24-0212E5089E06}" dt="2023-03-30T10:13:15.083" v="3"/>
        <pc:sldMkLst>
          <pc:docMk/>
          <pc:sldMk cId="3043391760" sldId="265"/>
        </pc:sldMkLst>
        <pc:graphicFrameChg chg="mod modGraphic">
          <ac:chgData name="Hannah Chatwin" userId="S::au711684@uni.au.dk::62f47891-2df0-464e-8db2-8e3abba1ea63" providerId="AD" clId="Web-{4F249704-691E-4A1E-8C24-0212E5089E06}" dt="2023-03-30T10:13:15.083" v="3"/>
          <ac:graphicFrameMkLst>
            <pc:docMk/>
            <pc:sldMk cId="3043391760" sldId="265"/>
            <ac:graphicFrameMk id="6" creationId="{6FE0FBDD-7EB6-82E4-F422-42B41BB14FAB}"/>
          </ac:graphicFrameMkLst>
        </pc:graphicFrameChg>
      </pc:sldChg>
    </pc:docChg>
  </pc:docChgLst>
  <pc:docChgLst>
    <pc:chgData name="Alisha Silvia Mercedes Hall" userId="S::au734169@uni.au.dk::2d05916f-0a65-40fb-890b-3da59756b658" providerId="AD" clId="Web-{92BE922A-E19B-428B-BF61-0CF0B0494273}"/>
    <pc:docChg chg="addSld delSld modSld addMainMaster delMainMaster">
      <pc:chgData name="Alisha Silvia Mercedes Hall" userId="S::au734169@uni.au.dk::2d05916f-0a65-40fb-890b-3da59756b658" providerId="AD" clId="Web-{92BE922A-E19B-428B-BF61-0CF0B0494273}" dt="2023-03-29T09:17:11.481" v="30" actId="20577"/>
      <pc:docMkLst>
        <pc:docMk/>
      </pc:docMkLst>
      <pc:sldChg chg="modSp mod modClrScheme chgLayout">
        <pc:chgData name="Alisha Silvia Mercedes Hall" userId="S::au734169@uni.au.dk::2d05916f-0a65-40fb-890b-3da59756b658" providerId="AD" clId="Web-{92BE922A-E19B-428B-BF61-0CF0B0494273}" dt="2023-03-29T09:15:34.574" v="29"/>
        <pc:sldMkLst>
          <pc:docMk/>
          <pc:sldMk cId="3977048896" sldId="256"/>
        </pc:sldMkLst>
        <pc:spChg chg="mod ord">
          <ac:chgData name="Alisha Silvia Mercedes Hall" userId="S::au734169@uni.au.dk::2d05916f-0a65-40fb-890b-3da59756b658" providerId="AD" clId="Web-{92BE922A-E19B-428B-BF61-0CF0B0494273}" dt="2023-03-29T09:15:34.574" v="29"/>
          <ac:spMkLst>
            <pc:docMk/>
            <pc:sldMk cId="3977048896" sldId="256"/>
            <ac:spMk id="2" creationId="{1F75E6F7-6473-F019-C494-46DD3861A8C6}"/>
          </ac:spMkLst>
        </pc:spChg>
        <pc:spChg chg="mod ord">
          <ac:chgData name="Alisha Silvia Mercedes Hall" userId="S::au734169@uni.au.dk::2d05916f-0a65-40fb-890b-3da59756b658" providerId="AD" clId="Web-{92BE922A-E19B-428B-BF61-0CF0B0494273}" dt="2023-03-29T09:15:34.574" v="29"/>
          <ac:spMkLst>
            <pc:docMk/>
            <pc:sldMk cId="3977048896" sldId="256"/>
            <ac:spMk id="3" creationId="{B6431298-4855-26CA-ACFD-EE484B8C7237}"/>
          </ac:spMkLst>
        </pc:spChg>
      </pc:sldChg>
      <pc:sldChg chg="modSp mod modClrScheme chgLayout">
        <pc:chgData name="Alisha Silvia Mercedes Hall" userId="S::au734169@uni.au.dk::2d05916f-0a65-40fb-890b-3da59756b658" providerId="AD" clId="Web-{92BE922A-E19B-428B-BF61-0CF0B0494273}" dt="2023-03-29T09:15:34.574" v="29"/>
        <pc:sldMkLst>
          <pc:docMk/>
          <pc:sldMk cId="4077177447" sldId="257"/>
        </pc:sldMkLst>
        <pc:spChg chg="mod ord">
          <ac:chgData name="Alisha Silvia Mercedes Hall" userId="S::au734169@uni.au.dk::2d05916f-0a65-40fb-890b-3da59756b658" providerId="AD" clId="Web-{92BE922A-E19B-428B-BF61-0CF0B0494273}" dt="2023-03-29T09:15:34.574" v="29"/>
          <ac:spMkLst>
            <pc:docMk/>
            <pc:sldMk cId="4077177447" sldId="257"/>
            <ac:spMk id="2" creationId="{4932F630-99FC-ADC7-F83F-69E06254F236}"/>
          </ac:spMkLst>
        </pc:spChg>
        <pc:spChg chg="mod ord">
          <ac:chgData name="Alisha Silvia Mercedes Hall" userId="S::au734169@uni.au.dk::2d05916f-0a65-40fb-890b-3da59756b658" providerId="AD" clId="Web-{92BE922A-E19B-428B-BF61-0CF0B0494273}" dt="2023-03-29T09:15:34.574" v="29"/>
          <ac:spMkLst>
            <pc:docMk/>
            <pc:sldMk cId="4077177447" sldId="257"/>
            <ac:spMk id="3" creationId="{7549F2D6-F7A8-B902-1FCE-1C592EBB61A3}"/>
          </ac:spMkLst>
        </pc:spChg>
      </pc:sldChg>
      <pc:sldChg chg="modSp mod modClrScheme chgLayout">
        <pc:chgData name="Alisha Silvia Mercedes Hall" userId="S::au734169@uni.au.dk::2d05916f-0a65-40fb-890b-3da59756b658" providerId="AD" clId="Web-{92BE922A-E19B-428B-BF61-0CF0B0494273}" dt="2023-03-29T09:15:34.574" v="29"/>
        <pc:sldMkLst>
          <pc:docMk/>
          <pc:sldMk cId="852759981" sldId="258"/>
        </pc:sldMkLst>
        <pc:spChg chg="mod ord">
          <ac:chgData name="Alisha Silvia Mercedes Hall" userId="S::au734169@uni.au.dk::2d05916f-0a65-40fb-890b-3da59756b658" providerId="AD" clId="Web-{92BE922A-E19B-428B-BF61-0CF0B0494273}" dt="2023-03-29T09:15:34.574" v="29"/>
          <ac:spMkLst>
            <pc:docMk/>
            <pc:sldMk cId="852759981" sldId="258"/>
            <ac:spMk id="2" creationId="{1A392611-EF23-E7D9-D031-0DF12AF8149B}"/>
          </ac:spMkLst>
        </pc:spChg>
        <pc:spChg chg="mod ord">
          <ac:chgData name="Alisha Silvia Mercedes Hall" userId="S::au734169@uni.au.dk::2d05916f-0a65-40fb-890b-3da59756b658" providerId="AD" clId="Web-{92BE922A-E19B-428B-BF61-0CF0B0494273}" dt="2023-03-29T09:15:34.574" v="29"/>
          <ac:spMkLst>
            <pc:docMk/>
            <pc:sldMk cId="852759981" sldId="258"/>
            <ac:spMk id="3" creationId="{F7BAB98F-9B11-61EB-E886-92C0CEF2DE72}"/>
          </ac:spMkLst>
        </pc:spChg>
      </pc:sldChg>
      <pc:sldChg chg="modSp mod modClrScheme chgLayout">
        <pc:chgData name="Alisha Silvia Mercedes Hall" userId="S::au734169@uni.au.dk::2d05916f-0a65-40fb-890b-3da59756b658" providerId="AD" clId="Web-{92BE922A-E19B-428B-BF61-0CF0B0494273}" dt="2023-03-29T09:15:34.574" v="29"/>
        <pc:sldMkLst>
          <pc:docMk/>
          <pc:sldMk cId="840414349" sldId="259"/>
        </pc:sldMkLst>
        <pc:spChg chg="mod ord">
          <ac:chgData name="Alisha Silvia Mercedes Hall" userId="S::au734169@uni.au.dk::2d05916f-0a65-40fb-890b-3da59756b658" providerId="AD" clId="Web-{92BE922A-E19B-428B-BF61-0CF0B0494273}" dt="2023-03-29T09:15:34.574" v="29"/>
          <ac:spMkLst>
            <pc:docMk/>
            <pc:sldMk cId="840414349" sldId="259"/>
            <ac:spMk id="2" creationId="{57F6FC5F-6B2C-D824-27B1-57AC92CBC9D4}"/>
          </ac:spMkLst>
        </pc:spChg>
        <pc:spChg chg="mod ord">
          <ac:chgData name="Alisha Silvia Mercedes Hall" userId="S::au734169@uni.au.dk::2d05916f-0a65-40fb-890b-3da59756b658" providerId="AD" clId="Web-{92BE922A-E19B-428B-BF61-0CF0B0494273}" dt="2023-03-29T09:15:34.574" v="29"/>
          <ac:spMkLst>
            <pc:docMk/>
            <pc:sldMk cId="840414349" sldId="259"/>
            <ac:spMk id="3" creationId="{2F50C58A-F808-47A2-DF18-0716ED52DECD}"/>
          </ac:spMkLst>
        </pc:spChg>
      </pc:sldChg>
      <pc:sldChg chg="addSp delSp modSp add del mod replId setBg addAnim setClrOvrMap">
        <pc:chgData name="Alisha Silvia Mercedes Hall" userId="S::au734169@uni.au.dk::2d05916f-0a65-40fb-890b-3da59756b658" providerId="AD" clId="Web-{92BE922A-E19B-428B-BF61-0CF0B0494273}" dt="2023-03-29T09:13:34.558" v="18"/>
        <pc:sldMkLst>
          <pc:docMk/>
          <pc:sldMk cId="2462474623" sldId="260"/>
        </pc:sldMkLst>
        <pc:spChg chg="mod">
          <ac:chgData name="Alisha Silvia Mercedes Hall" userId="S::au734169@uni.au.dk::2d05916f-0a65-40fb-890b-3da59756b658" providerId="AD" clId="Web-{92BE922A-E19B-428B-BF61-0CF0B0494273}" dt="2023-03-29T09:13:14.557" v="16"/>
          <ac:spMkLst>
            <pc:docMk/>
            <pc:sldMk cId="2462474623" sldId="260"/>
            <ac:spMk id="2" creationId="{57F6FC5F-6B2C-D824-27B1-57AC92CBC9D4}"/>
          </ac:spMkLst>
        </pc:spChg>
        <pc:spChg chg="mod">
          <ac:chgData name="Alisha Silvia Mercedes Hall" userId="S::au734169@uni.au.dk::2d05916f-0a65-40fb-890b-3da59756b658" providerId="AD" clId="Web-{92BE922A-E19B-428B-BF61-0CF0B0494273}" dt="2023-03-29T09:13:14.557" v="16"/>
          <ac:spMkLst>
            <pc:docMk/>
            <pc:sldMk cId="2462474623" sldId="260"/>
            <ac:spMk id="3" creationId="{2F50C58A-F808-47A2-DF18-0716ED52DECD}"/>
          </ac:spMkLst>
        </pc:spChg>
        <pc:spChg chg="add del">
          <ac:chgData name="Alisha Silvia Mercedes Hall" userId="S::au734169@uni.au.dk::2d05916f-0a65-40fb-890b-3da59756b658" providerId="AD" clId="Web-{92BE922A-E19B-428B-BF61-0CF0B0494273}" dt="2023-03-29T09:13:14.526" v="15"/>
          <ac:spMkLst>
            <pc:docMk/>
            <pc:sldMk cId="2462474623" sldId="260"/>
            <ac:spMk id="8" creationId="{787F4F1C-8D3D-4EC1-B72D-A0470A5A08B8}"/>
          </ac:spMkLst>
        </pc:spChg>
        <pc:spChg chg="add">
          <ac:chgData name="Alisha Silvia Mercedes Hall" userId="S::au734169@uni.au.dk::2d05916f-0a65-40fb-890b-3da59756b658" providerId="AD" clId="Web-{92BE922A-E19B-428B-BF61-0CF0B0494273}" dt="2023-03-29T09:13:14.557" v="16"/>
          <ac:spMkLst>
            <pc:docMk/>
            <pc:sldMk cId="2462474623" sldId="260"/>
            <ac:spMk id="14" creationId="{30B5ED20-499B-41E7-95BE-8BBD3131456F}"/>
          </ac:spMkLst>
        </pc:spChg>
        <pc:spChg chg="add">
          <ac:chgData name="Alisha Silvia Mercedes Hall" userId="S::au734169@uni.au.dk::2d05916f-0a65-40fb-890b-3da59756b658" providerId="AD" clId="Web-{92BE922A-E19B-428B-BF61-0CF0B0494273}" dt="2023-03-29T09:13:14.557" v="16"/>
          <ac:spMkLst>
            <pc:docMk/>
            <pc:sldMk cId="2462474623" sldId="260"/>
            <ac:spMk id="16" creationId="{35A51D22-76EA-4C70-B5C9-ED3946924CB7}"/>
          </ac:spMkLst>
        </pc:spChg>
        <pc:spChg chg="add">
          <ac:chgData name="Alisha Silvia Mercedes Hall" userId="S::au734169@uni.au.dk::2d05916f-0a65-40fb-890b-3da59756b658" providerId="AD" clId="Web-{92BE922A-E19B-428B-BF61-0CF0B0494273}" dt="2023-03-29T09:13:14.557" v="16"/>
          <ac:spMkLst>
            <pc:docMk/>
            <pc:sldMk cId="2462474623" sldId="260"/>
            <ac:spMk id="18" creationId="{5FEF463D-EE6B-46FF-B7C7-74B09A96C8AB}"/>
          </ac:spMkLst>
        </pc:spChg>
        <pc:grpChg chg="add del">
          <ac:chgData name="Alisha Silvia Mercedes Hall" userId="S::au734169@uni.au.dk::2d05916f-0a65-40fb-890b-3da59756b658" providerId="AD" clId="Web-{92BE922A-E19B-428B-BF61-0CF0B0494273}" dt="2023-03-29T09:13:14.526" v="15"/>
          <ac:grpSpMkLst>
            <pc:docMk/>
            <pc:sldMk cId="2462474623" sldId="260"/>
            <ac:grpSpMk id="10" creationId="{D1E3DD61-64DB-46AD-B249-E273CD86B051}"/>
          </ac:grpSpMkLst>
        </pc:grpChg>
        <pc:grpChg chg="add">
          <ac:chgData name="Alisha Silvia Mercedes Hall" userId="S::au734169@uni.au.dk::2d05916f-0a65-40fb-890b-3da59756b658" providerId="AD" clId="Web-{92BE922A-E19B-428B-BF61-0CF0B0494273}" dt="2023-03-29T09:13:14.557" v="16"/>
          <ac:grpSpMkLst>
            <pc:docMk/>
            <pc:sldMk cId="2462474623" sldId="260"/>
            <ac:grpSpMk id="19" creationId="{11A27B3A-460C-4100-99B5-817F25979F6C}"/>
          </ac:grpSpMkLst>
        </pc:grpChg>
      </pc:sldChg>
      <pc:sldChg chg="modSp add mod replId modClrScheme chgLayout">
        <pc:chgData name="Alisha Silvia Mercedes Hall" userId="S::au734169@uni.au.dk::2d05916f-0a65-40fb-890b-3da59756b658" providerId="AD" clId="Web-{92BE922A-E19B-428B-BF61-0CF0B0494273}" dt="2023-03-29T09:17:11.481" v="30" actId="20577"/>
        <pc:sldMkLst>
          <pc:docMk/>
          <pc:sldMk cId="3113785111" sldId="260"/>
        </pc:sldMkLst>
        <pc:spChg chg="mod ord">
          <ac:chgData name="Alisha Silvia Mercedes Hall" userId="S::au734169@uni.au.dk::2d05916f-0a65-40fb-890b-3da59756b658" providerId="AD" clId="Web-{92BE922A-E19B-428B-BF61-0CF0B0494273}" dt="2023-03-29T09:15:34.574" v="29"/>
          <ac:spMkLst>
            <pc:docMk/>
            <pc:sldMk cId="3113785111" sldId="260"/>
            <ac:spMk id="2" creationId="{57F6FC5F-6B2C-D824-27B1-57AC92CBC9D4}"/>
          </ac:spMkLst>
        </pc:spChg>
        <pc:spChg chg="mod ord">
          <ac:chgData name="Alisha Silvia Mercedes Hall" userId="S::au734169@uni.au.dk::2d05916f-0a65-40fb-890b-3da59756b658" providerId="AD" clId="Web-{92BE922A-E19B-428B-BF61-0CF0B0494273}" dt="2023-03-29T09:17:11.481" v="30" actId="20577"/>
          <ac:spMkLst>
            <pc:docMk/>
            <pc:sldMk cId="3113785111" sldId="260"/>
            <ac:spMk id="3" creationId="{2F50C58A-F808-47A2-DF18-0716ED52DECD}"/>
          </ac:spMkLst>
        </pc:spChg>
      </pc:sldChg>
      <pc:sldMasterChg chg="add del addSldLayout delSldLayout">
        <pc:chgData name="Alisha Silvia Mercedes Hall" userId="S::au734169@uni.au.dk::2d05916f-0a65-40fb-890b-3da59756b658" providerId="AD" clId="Web-{92BE922A-E19B-428B-BF61-0CF0B0494273}" dt="2023-03-29T09:15:34.574" v="29"/>
        <pc:sldMasterMkLst>
          <pc:docMk/>
          <pc:sldMasterMk cId="4008507581" sldId="2147483648"/>
        </pc:sldMasterMkLst>
        <pc:sldLayoutChg chg="add del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4008507581" sldId="2147483648"/>
            <pc:sldLayoutMk cId="1748360751" sldId="2147483649"/>
          </pc:sldLayoutMkLst>
        </pc:sldLayoutChg>
        <pc:sldLayoutChg chg="add del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4008507581" sldId="2147483648"/>
            <pc:sldLayoutMk cId="1907751153" sldId="2147483650"/>
          </pc:sldLayoutMkLst>
        </pc:sldLayoutChg>
        <pc:sldLayoutChg chg="add del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4008507581" sldId="2147483648"/>
            <pc:sldLayoutMk cId="1567657385" sldId="2147483651"/>
          </pc:sldLayoutMkLst>
        </pc:sldLayoutChg>
        <pc:sldLayoutChg chg="add del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4008507581" sldId="2147483648"/>
            <pc:sldLayoutMk cId="2910622712" sldId="2147483652"/>
          </pc:sldLayoutMkLst>
        </pc:sldLayoutChg>
        <pc:sldLayoutChg chg="add del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4008507581" sldId="2147483648"/>
            <pc:sldLayoutMk cId="1493446549" sldId="2147483653"/>
          </pc:sldLayoutMkLst>
        </pc:sldLayoutChg>
        <pc:sldLayoutChg chg="add del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4008507581" sldId="2147483648"/>
            <pc:sldLayoutMk cId="322114728" sldId="2147483654"/>
          </pc:sldLayoutMkLst>
        </pc:sldLayoutChg>
        <pc:sldLayoutChg chg="add del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4008507581" sldId="2147483648"/>
            <pc:sldLayoutMk cId="1932145222" sldId="2147483655"/>
          </pc:sldLayoutMkLst>
        </pc:sldLayoutChg>
        <pc:sldLayoutChg chg="add del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4008507581" sldId="2147483648"/>
            <pc:sldLayoutMk cId="3561726000" sldId="2147483656"/>
          </pc:sldLayoutMkLst>
        </pc:sldLayoutChg>
        <pc:sldLayoutChg chg="add del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4008507581" sldId="2147483648"/>
            <pc:sldLayoutMk cId="1862290293" sldId="2147483657"/>
          </pc:sldLayoutMkLst>
        </pc:sldLayoutChg>
        <pc:sldLayoutChg chg="add del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4008507581" sldId="2147483648"/>
            <pc:sldLayoutMk cId="2174829312" sldId="2147483658"/>
          </pc:sldLayoutMkLst>
        </pc:sldLayoutChg>
        <pc:sldLayoutChg chg="add del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4008507581" sldId="2147483648"/>
            <pc:sldLayoutMk cId="755900111" sldId="2147483659"/>
          </pc:sldLayoutMkLst>
        </pc:sldLayoutChg>
      </pc:sldMasterChg>
      <pc:sldMasterChg chg="add del addSldLayout delSldLayout modSldLayout">
        <pc:chgData name="Alisha Silvia Mercedes Hall" userId="S::au734169@uni.au.dk::2d05916f-0a65-40fb-890b-3da59756b658" providerId="AD" clId="Web-{92BE922A-E19B-428B-BF61-0CF0B0494273}" dt="2023-03-29T09:15:15.386" v="28"/>
        <pc:sldMasterMkLst>
          <pc:docMk/>
          <pc:sldMasterMk cId="669038436" sldId="2147483660"/>
        </pc:sldMasterMkLst>
        <pc:sldLayoutChg chg="add del mod replId">
          <pc:chgData name="Alisha Silvia Mercedes Hall" userId="S::au734169@uni.au.dk::2d05916f-0a65-40fb-890b-3da59756b658" providerId="AD" clId="Web-{92BE922A-E19B-428B-BF61-0CF0B0494273}" dt="2023-03-29T09:15:15.386" v="28"/>
          <pc:sldLayoutMkLst>
            <pc:docMk/>
            <pc:sldMasterMk cId="669038436" sldId="2147483660"/>
            <pc:sldLayoutMk cId="1673769434" sldId="2147483661"/>
          </pc:sldLayoutMkLst>
        </pc:sldLayoutChg>
        <pc:sldLayoutChg chg="add del mod replId">
          <pc:chgData name="Alisha Silvia Mercedes Hall" userId="S::au734169@uni.au.dk::2d05916f-0a65-40fb-890b-3da59756b658" providerId="AD" clId="Web-{92BE922A-E19B-428B-BF61-0CF0B0494273}" dt="2023-03-29T09:15:15.386" v="28"/>
          <pc:sldLayoutMkLst>
            <pc:docMk/>
            <pc:sldMasterMk cId="669038436" sldId="2147483660"/>
            <pc:sldLayoutMk cId="4289997011" sldId="2147483662"/>
          </pc:sldLayoutMkLst>
        </pc:sldLayoutChg>
        <pc:sldLayoutChg chg="add del mod replId">
          <pc:chgData name="Alisha Silvia Mercedes Hall" userId="S::au734169@uni.au.dk::2d05916f-0a65-40fb-890b-3da59756b658" providerId="AD" clId="Web-{92BE922A-E19B-428B-BF61-0CF0B0494273}" dt="2023-03-29T09:15:15.386" v="28"/>
          <pc:sldLayoutMkLst>
            <pc:docMk/>
            <pc:sldMasterMk cId="669038436" sldId="2147483660"/>
            <pc:sldLayoutMk cId="2073433099" sldId="2147483663"/>
          </pc:sldLayoutMkLst>
        </pc:sldLayoutChg>
        <pc:sldLayoutChg chg="add del mod replId">
          <pc:chgData name="Alisha Silvia Mercedes Hall" userId="S::au734169@uni.au.dk::2d05916f-0a65-40fb-890b-3da59756b658" providerId="AD" clId="Web-{92BE922A-E19B-428B-BF61-0CF0B0494273}" dt="2023-03-29T09:15:15.386" v="28"/>
          <pc:sldLayoutMkLst>
            <pc:docMk/>
            <pc:sldMasterMk cId="669038436" sldId="2147483660"/>
            <pc:sldLayoutMk cId="1440881121" sldId="2147483664"/>
          </pc:sldLayoutMkLst>
        </pc:sldLayoutChg>
        <pc:sldLayoutChg chg="add del mod replId">
          <pc:chgData name="Alisha Silvia Mercedes Hall" userId="S::au734169@uni.au.dk::2d05916f-0a65-40fb-890b-3da59756b658" providerId="AD" clId="Web-{92BE922A-E19B-428B-BF61-0CF0B0494273}" dt="2023-03-29T09:15:15.386" v="28"/>
          <pc:sldLayoutMkLst>
            <pc:docMk/>
            <pc:sldMasterMk cId="669038436" sldId="2147483660"/>
            <pc:sldLayoutMk cId="1464831029" sldId="2147483665"/>
          </pc:sldLayoutMkLst>
        </pc:sldLayoutChg>
        <pc:sldLayoutChg chg="add del mod replId">
          <pc:chgData name="Alisha Silvia Mercedes Hall" userId="S::au734169@uni.au.dk::2d05916f-0a65-40fb-890b-3da59756b658" providerId="AD" clId="Web-{92BE922A-E19B-428B-BF61-0CF0B0494273}" dt="2023-03-29T09:15:15.386" v="28"/>
          <pc:sldLayoutMkLst>
            <pc:docMk/>
            <pc:sldMasterMk cId="669038436" sldId="2147483660"/>
            <pc:sldLayoutMk cId="2835999928" sldId="2147483666"/>
          </pc:sldLayoutMkLst>
        </pc:sldLayoutChg>
        <pc:sldLayoutChg chg="add del mod replId">
          <pc:chgData name="Alisha Silvia Mercedes Hall" userId="S::au734169@uni.au.dk::2d05916f-0a65-40fb-890b-3da59756b658" providerId="AD" clId="Web-{92BE922A-E19B-428B-BF61-0CF0B0494273}" dt="2023-03-29T09:15:15.386" v="28"/>
          <pc:sldLayoutMkLst>
            <pc:docMk/>
            <pc:sldMasterMk cId="669038436" sldId="2147483660"/>
            <pc:sldLayoutMk cId="2540402445" sldId="2147483667"/>
          </pc:sldLayoutMkLst>
        </pc:sldLayoutChg>
        <pc:sldLayoutChg chg="add del mod replId">
          <pc:chgData name="Alisha Silvia Mercedes Hall" userId="S::au734169@uni.au.dk::2d05916f-0a65-40fb-890b-3da59756b658" providerId="AD" clId="Web-{92BE922A-E19B-428B-BF61-0CF0B0494273}" dt="2023-03-29T09:15:15.386" v="28"/>
          <pc:sldLayoutMkLst>
            <pc:docMk/>
            <pc:sldMasterMk cId="669038436" sldId="2147483660"/>
            <pc:sldLayoutMk cId="2144639717" sldId="2147483668"/>
          </pc:sldLayoutMkLst>
        </pc:sldLayoutChg>
        <pc:sldLayoutChg chg="add del mod replId">
          <pc:chgData name="Alisha Silvia Mercedes Hall" userId="S::au734169@uni.au.dk::2d05916f-0a65-40fb-890b-3da59756b658" providerId="AD" clId="Web-{92BE922A-E19B-428B-BF61-0CF0B0494273}" dt="2023-03-29T09:15:15.386" v="28"/>
          <pc:sldLayoutMkLst>
            <pc:docMk/>
            <pc:sldMasterMk cId="669038436" sldId="2147483660"/>
            <pc:sldLayoutMk cId="4227435001" sldId="2147483669"/>
          </pc:sldLayoutMkLst>
        </pc:sldLayoutChg>
        <pc:sldLayoutChg chg="add del mod replId">
          <pc:chgData name="Alisha Silvia Mercedes Hall" userId="S::au734169@uni.au.dk::2d05916f-0a65-40fb-890b-3da59756b658" providerId="AD" clId="Web-{92BE922A-E19B-428B-BF61-0CF0B0494273}" dt="2023-03-29T09:15:15.386" v="28"/>
          <pc:sldLayoutMkLst>
            <pc:docMk/>
            <pc:sldMasterMk cId="669038436" sldId="2147483660"/>
            <pc:sldLayoutMk cId="2714254178" sldId="2147483670"/>
          </pc:sldLayoutMkLst>
        </pc:sldLayoutChg>
        <pc:sldLayoutChg chg="add del mod replId">
          <pc:chgData name="Alisha Silvia Mercedes Hall" userId="S::au734169@uni.au.dk::2d05916f-0a65-40fb-890b-3da59756b658" providerId="AD" clId="Web-{92BE922A-E19B-428B-BF61-0CF0B0494273}" dt="2023-03-29T09:15:15.386" v="28"/>
          <pc:sldLayoutMkLst>
            <pc:docMk/>
            <pc:sldMasterMk cId="669038436" sldId="2147483660"/>
            <pc:sldLayoutMk cId="4203587490" sldId="2147483671"/>
          </pc:sldLayoutMkLst>
        </pc:sldLayoutChg>
      </pc:sldMasterChg>
      <pc:sldMasterChg chg="add addSldLayout modSldLayout">
        <pc:chgData name="Alisha Silvia Mercedes Hall" userId="S::au734169@uni.au.dk::2d05916f-0a65-40fb-890b-3da59756b658" providerId="AD" clId="Web-{92BE922A-E19B-428B-BF61-0CF0B0494273}" dt="2023-03-29T09:15:34.574" v="29"/>
        <pc:sldMasterMkLst>
          <pc:docMk/>
          <pc:sldMasterMk cId="3959746906" sldId="2147483660"/>
        </pc:sldMasterMkLst>
        <pc:sldLayoutChg chg="add mod replId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3959746906" sldId="2147483660"/>
            <pc:sldLayoutMk cId="3518393767" sldId="2147483661"/>
          </pc:sldLayoutMkLst>
        </pc:sldLayoutChg>
        <pc:sldLayoutChg chg="add mod replId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3959746906" sldId="2147483660"/>
            <pc:sldLayoutMk cId="460126034" sldId="2147483662"/>
          </pc:sldLayoutMkLst>
        </pc:sldLayoutChg>
        <pc:sldLayoutChg chg="add mod replId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3959746906" sldId="2147483660"/>
            <pc:sldLayoutMk cId="1786179495" sldId="2147483663"/>
          </pc:sldLayoutMkLst>
        </pc:sldLayoutChg>
        <pc:sldLayoutChg chg="add mod replId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3959746906" sldId="2147483660"/>
            <pc:sldLayoutMk cId="3363620873" sldId="2147483664"/>
          </pc:sldLayoutMkLst>
        </pc:sldLayoutChg>
        <pc:sldLayoutChg chg="add mod replId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3959746906" sldId="2147483660"/>
            <pc:sldLayoutMk cId="1734757815" sldId="2147483665"/>
          </pc:sldLayoutMkLst>
        </pc:sldLayoutChg>
        <pc:sldLayoutChg chg="add mod replId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3959746906" sldId="2147483660"/>
            <pc:sldLayoutMk cId="894336063" sldId="2147483666"/>
          </pc:sldLayoutMkLst>
        </pc:sldLayoutChg>
        <pc:sldLayoutChg chg="add mod replId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3959746906" sldId="2147483660"/>
            <pc:sldLayoutMk cId="1303228394" sldId="2147483667"/>
          </pc:sldLayoutMkLst>
        </pc:sldLayoutChg>
        <pc:sldLayoutChg chg="add mod replId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3959746906" sldId="2147483660"/>
            <pc:sldLayoutMk cId="1708674522" sldId="2147483668"/>
          </pc:sldLayoutMkLst>
        </pc:sldLayoutChg>
        <pc:sldLayoutChg chg="add mod replId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3959746906" sldId="2147483660"/>
            <pc:sldLayoutMk cId="3586158462" sldId="2147483669"/>
          </pc:sldLayoutMkLst>
        </pc:sldLayoutChg>
        <pc:sldLayoutChg chg="add mod replId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3959746906" sldId="2147483660"/>
            <pc:sldLayoutMk cId="3486832488" sldId="2147483670"/>
          </pc:sldLayoutMkLst>
        </pc:sldLayoutChg>
        <pc:sldLayoutChg chg="add mod replId">
          <pc:chgData name="Alisha Silvia Mercedes Hall" userId="S::au734169@uni.au.dk::2d05916f-0a65-40fb-890b-3da59756b658" providerId="AD" clId="Web-{92BE922A-E19B-428B-BF61-0CF0B0494273}" dt="2023-03-29T09:15:34.574" v="29"/>
          <pc:sldLayoutMkLst>
            <pc:docMk/>
            <pc:sldMasterMk cId="3959746906" sldId="2147483660"/>
            <pc:sldLayoutMk cId="265237884" sldId="2147483671"/>
          </pc:sldLayoutMkLst>
        </pc:sldLayoutChg>
      </pc:sldMasterChg>
    </pc:docChg>
  </pc:docChgLst>
  <pc:docChgLst>
    <pc:chgData name="Hannah Chatwin" userId="S::au711684@uni.au.dk::62f47891-2df0-464e-8db2-8e3abba1ea63" providerId="AD" clId="Web-{B4812013-531F-4E0C-BFA9-F188A621EA14}"/>
    <pc:docChg chg="modSld">
      <pc:chgData name="Hannah Chatwin" userId="S::au711684@uni.au.dk::62f47891-2df0-464e-8db2-8e3abba1ea63" providerId="AD" clId="Web-{B4812013-531F-4E0C-BFA9-F188A621EA14}" dt="2023-03-30T06:46:34.156" v="12"/>
      <pc:docMkLst>
        <pc:docMk/>
      </pc:docMkLst>
      <pc:sldChg chg="modSp">
        <pc:chgData name="Hannah Chatwin" userId="S::au711684@uni.au.dk::62f47891-2df0-464e-8db2-8e3abba1ea63" providerId="AD" clId="Web-{B4812013-531F-4E0C-BFA9-F188A621EA14}" dt="2023-03-30T06:45:45.561" v="1" actId="20577"/>
        <pc:sldMkLst>
          <pc:docMk/>
          <pc:sldMk cId="3977048896" sldId="256"/>
        </pc:sldMkLst>
        <pc:spChg chg="mod">
          <ac:chgData name="Hannah Chatwin" userId="S::au711684@uni.au.dk::62f47891-2df0-464e-8db2-8e3abba1ea63" providerId="AD" clId="Web-{B4812013-531F-4E0C-BFA9-F188A621EA14}" dt="2023-03-30T06:45:45.561" v="1" actId="20577"/>
          <ac:spMkLst>
            <pc:docMk/>
            <pc:sldMk cId="3977048896" sldId="256"/>
            <ac:spMk id="3" creationId="{B6431298-4855-26CA-ACFD-EE484B8C7237}"/>
          </ac:spMkLst>
        </pc:spChg>
      </pc:sldChg>
      <pc:sldChg chg="modSp">
        <pc:chgData name="Hannah Chatwin" userId="S::au711684@uni.au.dk::62f47891-2df0-464e-8db2-8e3abba1ea63" providerId="AD" clId="Web-{B4812013-531F-4E0C-BFA9-F188A621EA14}" dt="2023-03-30T06:46:22.500" v="10" actId="20577"/>
        <pc:sldMkLst>
          <pc:docMk/>
          <pc:sldMk cId="4077177447" sldId="257"/>
        </pc:sldMkLst>
        <pc:spChg chg="mod">
          <ac:chgData name="Hannah Chatwin" userId="S::au711684@uni.au.dk::62f47891-2df0-464e-8db2-8e3abba1ea63" providerId="AD" clId="Web-{B4812013-531F-4E0C-BFA9-F188A621EA14}" dt="2023-03-30T06:46:22.500" v="10" actId="20577"/>
          <ac:spMkLst>
            <pc:docMk/>
            <pc:sldMk cId="4077177447" sldId="257"/>
            <ac:spMk id="2" creationId="{4932F630-99FC-ADC7-F83F-69E06254F236}"/>
          </ac:spMkLst>
        </pc:spChg>
        <pc:spChg chg="mod">
          <ac:chgData name="Hannah Chatwin" userId="S::au711684@uni.au.dk::62f47891-2df0-464e-8db2-8e3abba1ea63" providerId="AD" clId="Web-{B4812013-531F-4E0C-BFA9-F188A621EA14}" dt="2023-03-30T06:46:20.937" v="9" actId="20577"/>
          <ac:spMkLst>
            <pc:docMk/>
            <pc:sldMk cId="4077177447" sldId="257"/>
            <ac:spMk id="3" creationId="{7549F2D6-F7A8-B902-1FCE-1C592EBB61A3}"/>
          </ac:spMkLst>
        </pc:spChg>
      </pc:sldChg>
      <pc:sldChg chg="modSp">
        <pc:chgData name="Hannah Chatwin" userId="S::au711684@uni.au.dk::62f47891-2df0-464e-8db2-8e3abba1ea63" providerId="AD" clId="Web-{B4812013-531F-4E0C-BFA9-F188A621EA14}" dt="2023-03-30T06:46:34.156" v="12"/>
        <pc:sldMkLst>
          <pc:docMk/>
          <pc:sldMk cId="3043391760" sldId="265"/>
        </pc:sldMkLst>
        <pc:graphicFrameChg chg="mod modGraphic">
          <ac:chgData name="Hannah Chatwin" userId="S::au711684@uni.au.dk::62f47891-2df0-464e-8db2-8e3abba1ea63" providerId="AD" clId="Web-{B4812013-531F-4E0C-BFA9-F188A621EA14}" dt="2023-03-30T06:46:34.156" v="12"/>
          <ac:graphicFrameMkLst>
            <pc:docMk/>
            <pc:sldMk cId="3043391760" sldId="265"/>
            <ac:graphicFrameMk id="6" creationId="{6FE0FBDD-7EB6-82E4-F422-42B41BB14FAB}"/>
          </ac:graphicFrameMkLst>
        </pc:graphicFrameChg>
      </pc:sldChg>
    </pc:docChg>
  </pc:docChgLst>
  <pc:docChgLst>
    <pc:chgData name="Hannah Chatwin" userId="S::au711684@uni.au.dk::62f47891-2df0-464e-8db2-8e3abba1ea63" providerId="AD" clId="Web-{B84AFF90-8FD9-4705-B8C2-17940E8FFA79}"/>
    <pc:docChg chg="addSld modSld">
      <pc:chgData name="Hannah Chatwin" userId="S::au711684@uni.au.dk::62f47891-2df0-464e-8db2-8e3abba1ea63" providerId="AD" clId="Web-{B84AFF90-8FD9-4705-B8C2-17940E8FFA79}" dt="2023-03-29T06:28:32.179" v="29" actId="20577"/>
      <pc:docMkLst>
        <pc:docMk/>
      </pc:docMkLst>
      <pc:sldChg chg="modSp">
        <pc:chgData name="Hannah Chatwin" userId="S::au711684@uni.au.dk::62f47891-2df0-464e-8db2-8e3abba1ea63" providerId="AD" clId="Web-{B84AFF90-8FD9-4705-B8C2-17940E8FFA79}" dt="2023-03-29T06:28:20.992" v="21" actId="20577"/>
        <pc:sldMkLst>
          <pc:docMk/>
          <pc:sldMk cId="3977048896" sldId="256"/>
        </pc:sldMkLst>
        <pc:spChg chg="mod">
          <ac:chgData name="Hannah Chatwin" userId="S::au711684@uni.au.dk::62f47891-2df0-464e-8db2-8e3abba1ea63" providerId="AD" clId="Web-{B84AFF90-8FD9-4705-B8C2-17940E8FFA79}" dt="2023-03-29T06:28:13.460" v="12" actId="20577"/>
          <ac:spMkLst>
            <pc:docMk/>
            <pc:sldMk cId="3977048896" sldId="256"/>
            <ac:spMk id="2" creationId="{1F75E6F7-6473-F019-C494-46DD3861A8C6}"/>
          </ac:spMkLst>
        </pc:spChg>
        <pc:spChg chg="mod">
          <ac:chgData name="Hannah Chatwin" userId="S::au711684@uni.au.dk::62f47891-2df0-464e-8db2-8e3abba1ea63" providerId="AD" clId="Web-{B84AFF90-8FD9-4705-B8C2-17940E8FFA79}" dt="2023-03-29T06:28:20.992" v="21" actId="20577"/>
          <ac:spMkLst>
            <pc:docMk/>
            <pc:sldMk cId="3977048896" sldId="256"/>
            <ac:spMk id="3" creationId="{B6431298-4855-26CA-ACFD-EE484B8C7237}"/>
          </ac:spMkLst>
        </pc:spChg>
      </pc:sldChg>
      <pc:sldChg chg="modSp new">
        <pc:chgData name="Hannah Chatwin" userId="S::au711684@uni.au.dk::62f47891-2df0-464e-8db2-8e3abba1ea63" providerId="AD" clId="Web-{B84AFF90-8FD9-4705-B8C2-17940E8FFA79}" dt="2023-03-29T06:28:32.179" v="29" actId="20577"/>
        <pc:sldMkLst>
          <pc:docMk/>
          <pc:sldMk cId="4077177447" sldId="257"/>
        </pc:sldMkLst>
        <pc:spChg chg="mod">
          <ac:chgData name="Hannah Chatwin" userId="S::au711684@uni.au.dk::62f47891-2df0-464e-8db2-8e3abba1ea63" providerId="AD" clId="Web-{B84AFF90-8FD9-4705-B8C2-17940E8FFA79}" dt="2023-03-29T06:28:29.335" v="27" actId="20577"/>
          <ac:spMkLst>
            <pc:docMk/>
            <pc:sldMk cId="4077177447" sldId="257"/>
            <ac:spMk id="2" creationId="{4932F630-99FC-ADC7-F83F-69E06254F236}"/>
          </ac:spMkLst>
        </pc:spChg>
        <pc:spChg chg="mod">
          <ac:chgData name="Hannah Chatwin" userId="S::au711684@uni.au.dk::62f47891-2df0-464e-8db2-8e3abba1ea63" providerId="AD" clId="Web-{B84AFF90-8FD9-4705-B8C2-17940E8FFA79}" dt="2023-03-29T06:28:32.179" v="29" actId="20577"/>
          <ac:spMkLst>
            <pc:docMk/>
            <pc:sldMk cId="4077177447" sldId="257"/>
            <ac:spMk id="3" creationId="{7549F2D6-F7A8-B902-1FCE-1C592EBB61A3}"/>
          </ac:spMkLst>
        </pc:spChg>
      </pc:sldChg>
    </pc:docChg>
  </pc:docChgLst>
  <pc:docChgLst>
    <pc:chgData name="Hannah Chatwin" userId="S::au711684@uni.au.dk::62f47891-2df0-464e-8db2-8e3abba1ea63" providerId="AD" clId="Web-{AC4229CF-FCB5-4534-8CCC-BB1195189A00}"/>
    <pc:docChg chg="modSld">
      <pc:chgData name="Hannah Chatwin" userId="S::au711684@uni.au.dk::62f47891-2df0-464e-8db2-8e3abba1ea63" providerId="AD" clId="Web-{AC4229CF-FCB5-4534-8CCC-BB1195189A00}" dt="2023-03-30T07:21:47.557" v="208" actId="20577"/>
      <pc:docMkLst>
        <pc:docMk/>
      </pc:docMkLst>
      <pc:sldChg chg="modSp">
        <pc:chgData name="Hannah Chatwin" userId="S::au711684@uni.au.dk::62f47891-2df0-464e-8db2-8e3abba1ea63" providerId="AD" clId="Web-{AC4229CF-FCB5-4534-8CCC-BB1195189A00}" dt="2023-03-30T07:21:47.557" v="208" actId="20577"/>
        <pc:sldMkLst>
          <pc:docMk/>
          <pc:sldMk cId="4077177447" sldId="257"/>
        </pc:sldMkLst>
        <pc:spChg chg="mod">
          <ac:chgData name="Hannah Chatwin" userId="S::au711684@uni.au.dk::62f47891-2df0-464e-8db2-8e3abba1ea63" providerId="AD" clId="Web-{AC4229CF-FCB5-4534-8CCC-BB1195189A00}" dt="2023-03-30T07:21:47.557" v="208" actId="20577"/>
          <ac:spMkLst>
            <pc:docMk/>
            <pc:sldMk cId="4077177447" sldId="257"/>
            <ac:spMk id="3" creationId="{7549F2D6-F7A8-B902-1FCE-1C592EBB61A3}"/>
          </ac:spMkLst>
        </pc:spChg>
      </pc:sldChg>
      <pc:sldChg chg="modSp">
        <pc:chgData name="Hannah Chatwin" userId="S::au711684@uni.au.dk::62f47891-2df0-464e-8db2-8e3abba1ea63" providerId="AD" clId="Web-{AC4229CF-FCB5-4534-8CCC-BB1195189A00}" dt="2023-03-30T07:12:45.483" v="30" actId="20577"/>
        <pc:sldMkLst>
          <pc:docMk/>
          <pc:sldMk cId="2775107717" sldId="261"/>
        </pc:sldMkLst>
        <pc:spChg chg="mod">
          <ac:chgData name="Hannah Chatwin" userId="S::au711684@uni.au.dk::62f47891-2df0-464e-8db2-8e3abba1ea63" providerId="AD" clId="Web-{AC4229CF-FCB5-4534-8CCC-BB1195189A00}" dt="2023-03-30T07:12:45.483" v="30" actId="20577"/>
          <ac:spMkLst>
            <pc:docMk/>
            <pc:sldMk cId="2775107717" sldId="261"/>
            <ac:spMk id="7" creationId="{CCB79F6E-0317-C4B3-1197-9C3698F6FC59}"/>
          </ac:spMkLst>
        </pc:spChg>
      </pc:sldChg>
      <pc:sldChg chg="modSp">
        <pc:chgData name="Hannah Chatwin" userId="S::au711684@uni.au.dk::62f47891-2df0-464e-8db2-8e3abba1ea63" providerId="AD" clId="Web-{AC4229CF-FCB5-4534-8CCC-BB1195189A00}" dt="2023-03-30T07:18:56.167" v="202" actId="20577"/>
        <pc:sldMkLst>
          <pc:docMk/>
          <pc:sldMk cId="665958007" sldId="264"/>
        </pc:sldMkLst>
        <pc:spChg chg="mod">
          <ac:chgData name="Hannah Chatwin" userId="S::au711684@uni.au.dk::62f47891-2df0-464e-8db2-8e3abba1ea63" providerId="AD" clId="Web-{AC4229CF-FCB5-4534-8CCC-BB1195189A00}" dt="2023-03-30T07:18:56.167" v="202" actId="20577"/>
          <ac:spMkLst>
            <pc:docMk/>
            <pc:sldMk cId="665958007" sldId="264"/>
            <ac:spMk id="3" creationId="{9E1BCD70-A01C-47D6-EDAC-CFC046044864}"/>
          </ac:spMkLst>
        </pc:spChg>
      </pc:sldChg>
      <pc:sldChg chg="modSp">
        <pc:chgData name="Hannah Chatwin" userId="S::au711684@uni.au.dk::62f47891-2df0-464e-8db2-8e3abba1ea63" providerId="AD" clId="Web-{AC4229CF-FCB5-4534-8CCC-BB1195189A00}" dt="2023-03-30T07:12:50.983" v="48"/>
        <pc:sldMkLst>
          <pc:docMk/>
          <pc:sldMk cId="3043391760" sldId="265"/>
        </pc:sldMkLst>
        <pc:graphicFrameChg chg="mod modGraphic">
          <ac:chgData name="Hannah Chatwin" userId="S::au711684@uni.au.dk::62f47891-2df0-464e-8db2-8e3abba1ea63" providerId="AD" clId="Web-{AC4229CF-FCB5-4534-8CCC-BB1195189A00}" dt="2023-03-30T07:12:50.983" v="48"/>
          <ac:graphicFrameMkLst>
            <pc:docMk/>
            <pc:sldMk cId="3043391760" sldId="265"/>
            <ac:graphicFrameMk id="6" creationId="{6FE0FBDD-7EB6-82E4-F422-42B41BB14FAB}"/>
          </ac:graphicFrameMkLst>
        </pc:graphicFrameChg>
      </pc:sldChg>
    </pc:docChg>
  </pc:docChgLst>
  <pc:docChgLst>
    <pc:chgData name="Alisha Silvia Mercedes Hall" userId="S::au734169@uni.au.dk::2d05916f-0a65-40fb-890b-3da59756b658" providerId="AD" clId="Web-{213AA8B5-98EE-4019-8D57-2562C8BE6DFF}"/>
    <pc:docChg chg="modSld">
      <pc:chgData name="Alisha Silvia Mercedes Hall" userId="S::au734169@uni.au.dk::2d05916f-0a65-40fb-890b-3da59756b658" providerId="AD" clId="Web-{213AA8B5-98EE-4019-8D57-2562C8BE6DFF}" dt="2023-03-30T13:36:22.569" v="17" actId="20577"/>
      <pc:docMkLst>
        <pc:docMk/>
      </pc:docMkLst>
      <pc:sldChg chg="modSp">
        <pc:chgData name="Alisha Silvia Mercedes Hall" userId="S::au734169@uni.au.dk::2d05916f-0a65-40fb-890b-3da59756b658" providerId="AD" clId="Web-{213AA8B5-98EE-4019-8D57-2562C8BE6DFF}" dt="2023-03-30T13:36:22.569" v="17" actId="20577"/>
        <pc:sldMkLst>
          <pc:docMk/>
          <pc:sldMk cId="800723873" sldId="268"/>
        </pc:sldMkLst>
        <pc:spChg chg="mod">
          <ac:chgData name="Alisha Silvia Mercedes Hall" userId="S::au734169@uni.au.dk::2d05916f-0a65-40fb-890b-3da59756b658" providerId="AD" clId="Web-{213AA8B5-98EE-4019-8D57-2562C8BE6DFF}" dt="2023-03-30T13:36:22.569" v="17" actId="20577"/>
          <ac:spMkLst>
            <pc:docMk/>
            <pc:sldMk cId="800723873" sldId="268"/>
            <ac:spMk id="3" creationId="{2FAD823D-C92E-21EB-542F-67D546F596CA}"/>
          </ac:spMkLst>
        </pc:spChg>
      </pc:sldChg>
    </pc:docChg>
  </pc:docChgLst>
  <pc:docChgLst>
    <pc:chgData name="Hannah Chatwin" userId="S::au711684@uni.au.dk::62f47891-2df0-464e-8db2-8e3abba1ea63" providerId="AD" clId="Web-{4940EC24-C86C-4BA9-A913-8AAFF4ACCDB7}"/>
    <pc:docChg chg="modSld">
      <pc:chgData name="Hannah Chatwin" userId="S::au711684@uni.au.dk::62f47891-2df0-464e-8db2-8e3abba1ea63" providerId="AD" clId="Web-{4940EC24-C86C-4BA9-A913-8AAFF4ACCDB7}" dt="2023-03-30T09:38:54.207" v="66" actId="20577"/>
      <pc:docMkLst>
        <pc:docMk/>
      </pc:docMkLst>
      <pc:sldChg chg="modSp">
        <pc:chgData name="Hannah Chatwin" userId="S::au711684@uni.au.dk::62f47891-2df0-464e-8db2-8e3abba1ea63" providerId="AD" clId="Web-{4940EC24-C86C-4BA9-A913-8AAFF4ACCDB7}" dt="2023-03-30T09:38:54.207" v="66" actId="20577"/>
        <pc:sldMkLst>
          <pc:docMk/>
          <pc:sldMk cId="840414349" sldId="259"/>
        </pc:sldMkLst>
        <pc:spChg chg="mod">
          <ac:chgData name="Hannah Chatwin" userId="S::au711684@uni.au.dk::62f47891-2df0-464e-8db2-8e3abba1ea63" providerId="AD" clId="Web-{4940EC24-C86C-4BA9-A913-8AAFF4ACCDB7}" dt="2023-03-30T09:38:54.207" v="66" actId="20577"/>
          <ac:spMkLst>
            <pc:docMk/>
            <pc:sldMk cId="840414349" sldId="259"/>
            <ac:spMk id="3" creationId="{2F50C58A-F808-47A2-DF18-0716ED52DECD}"/>
          </ac:spMkLst>
        </pc:spChg>
      </pc:sldChg>
    </pc:docChg>
  </pc:docChgLst>
  <pc:docChgLst>
    <pc:chgData name="Hannah Chatwin" userId="S::au711684@uni.au.dk::62f47891-2df0-464e-8db2-8e3abba1ea63" providerId="AD" clId="Web-{74504BAA-3A4B-4746-8CF3-8848D2FF2BFD}"/>
    <pc:docChg chg="addSld delSld modSld">
      <pc:chgData name="Hannah Chatwin" userId="S::au711684@uni.au.dk::62f47891-2df0-464e-8db2-8e3abba1ea63" providerId="AD" clId="Web-{74504BAA-3A4B-4746-8CF3-8848D2FF2BFD}" dt="2023-03-30T06:42:54.246" v="924" actId="20577"/>
      <pc:docMkLst>
        <pc:docMk/>
      </pc:docMkLst>
      <pc:sldChg chg="modSp">
        <pc:chgData name="Hannah Chatwin" userId="S::au711684@uni.au.dk::62f47891-2df0-464e-8db2-8e3abba1ea63" providerId="AD" clId="Web-{74504BAA-3A4B-4746-8CF3-8848D2FF2BFD}" dt="2023-03-30T06:42:54.246" v="924" actId="20577"/>
        <pc:sldMkLst>
          <pc:docMk/>
          <pc:sldMk cId="4077177447" sldId="257"/>
        </pc:sldMkLst>
        <pc:spChg chg="mod">
          <ac:chgData name="Hannah Chatwin" userId="S::au711684@uni.au.dk::62f47891-2df0-464e-8db2-8e3abba1ea63" providerId="AD" clId="Web-{74504BAA-3A4B-4746-8CF3-8848D2FF2BFD}" dt="2023-03-30T06:42:54.246" v="924" actId="20577"/>
          <ac:spMkLst>
            <pc:docMk/>
            <pc:sldMk cId="4077177447" sldId="257"/>
            <ac:spMk id="3" creationId="{7549F2D6-F7A8-B902-1FCE-1C592EBB61A3}"/>
          </ac:spMkLst>
        </pc:spChg>
      </pc:sldChg>
      <pc:sldChg chg="del">
        <pc:chgData name="Hannah Chatwin" userId="S::au711684@uni.au.dk::62f47891-2df0-464e-8db2-8e3abba1ea63" providerId="AD" clId="Web-{74504BAA-3A4B-4746-8CF3-8848D2FF2BFD}" dt="2023-03-30T06:25:28.697" v="300"/>
        <pc:sldMkLst>
          <pc:docMk/>
          <pc:sldMk cId="852759981" sldId="258"/>
        </pc:sldMkLst>
      </pc:sldChg>
      <pc:sldChg chg="modSp">
        <pc:chgData name="Hannah Chatwin" userId="S::au711684@uni.au.dk::62f47891-2df0-464e-8db2-8e3abba1ea63" providerId="AD" clId="Web-{74504BAA-3A4B-4746-8CF3-8848D2FF2BFD}" dt="2023-03-30T06:40:00.681" v="820" actId="20577"/>
        <pc:sldMkLst>
          <pc:docMk/>
          <pc:sldMk cId="840414349" sldId="259"/>
        </pc:sldMkLst>
        <pc:spChg chg="mod">
          <ac:chgData name="Hannah Chatwin" userId="S::au711684@uni.au.dk::62f47891-2df0-464e-8db2-8e3abba1ea63" providerId="AD" clId="Web-{74504BAA-3A4B-4746-8CF3-8848D2FF2BFD}" dt="2023-03-30T06:40:00.681" v="820" actId="20577"/>
          <ac:spMkLst>
            <pc:docMk/>
            <pc:sldMk cId="840414349" sldId="259"/>
            <ac:spMk id="3" creationId="{2F50C58A-F808-47A2-DF18-0716ED52DECD}"/>
          </ac:spMkLst>
        </pc:spChg>
      </pc:sldChg>
      <pc:sldChg chg="addSp delSp modSp new">
        <pc:chgData name="Hannah Chatwin" userId="S::au711684@uni.au.dk::62f47891-2df0-464e-8db2-8e3abba1ea63" providerId="AD" clId="Web-{74504BAA-3A4B-4746-8CF3-8848D2FF2BFD}" dt="2023-03-30T06:34:37.253" v="796"/>
        <pc:sldMkLst>
          <pc:docMk/>
          <pc:sldMk cId="3043391760" sldId="265"/>
        </pc:sldMkLst>
        <pc:spChg chg="mod">
          <ac:chgData name="Hannah Chatwin" userId="S::au711684@uni.au.dk::62f47891-2df0-464e-8db2-8e3abba1ea63" providerId="AD" clId="Web-{74504BAA-3A4B-4746-8CF3-8848D2FF2BFD}" dt="2023-03-30T06:23:53.242" v="255" actId="20577"/>
          <ac:spMkLst>
            <pc:docMk/>
            <pc:sldMk cId="3043391760" sldId="265"/>
            <ac:spMk id="2" creationId="{3CF310AC-141F-C779-E2AF-C83AED6780EA}"/>
          </ac:spMkLst>
        </pc:spChg>
        <pc:spChg chg="del">
          <ac:chgData name="Hannah Chatwin" userId="S::au711684@uni.au.dk::62f47891-2df0-464e-8db2-8e3abba1ea63" providerId="AD" clId="Web-{74504BAA-3A4B-4746-8CF3-8848D2FF2BFD}" dt="2023-03-30T06:21:36.615" v="1"/>
          <ac:spMkLst>
            <pc:docMk/>
            <pc:sldMk cId="3043391760" sldId="265"/>
            <ac:spMk id="3" creationId="{2E1000E3-545C-02E2-CA95-FEA25DB5777B}"/>
          </ac:spMkLst>
        </pc:spChg>
        <pc:graphicFrameChg chg="add mod ord modGraphic">
          <ac:chgData name="Hannah Chatwin" userId="S::au711684@uni.au.dk::62f47891-2df0-464e-8db2-8e3abba1ea63" providerId="AD" clId="Web-{74504BAA-3A4B-4746-8CF3-8848D2FF2BFD}" dt="2023-03-30T06:34:37.253" v="796"/>
          <ac:graphicFrameMkLst>
            <pc:docMk/>
            <pc:sldMk cId="3043391760" sldId="265"/>
            <ac:graphicFrameMk id="6" creationId="{6FE0FBDD-7EB6-82E4-F422-42B41BB14FAB}"/>
          </ac:graphicFrameMkLst>
        </pc:graphicFrameChg>
      </pc:sldChg>
    </pc:docChg>
  </pc:docChgLst>
  <pc:docChgLst>
    <pc:chgData name="Jessica Rose Mundy" userId="S::au730980@uni.au.dk::47a4432f-3287-4610-8c9a-e653a97aba7e" providerId="AD" clId="Web-{D9FFA7C2-1804-41D3-AE56-FEB0295D989E}"/>
    <pc:docChg chg="addSld delSld modSld">
      <pc:chgData name="Jessica Rose Mundy" userId="S::au730980@uni.au.dk::47a4432f-3287-4610-8c9a-e653a97aba7e" providerId="AD" clId="Web-{D9FFA7C2-1804-41D3-AE56-FEB0295D989E}" dt="2023-03-30T07:40:08.123" v="320"/>
      <pc:docMkLst>
        <pc:docMk/>
      </pc:docMkLst>
      <pc:sldChg chg="modSp">
        <pc:chgData name="Jessica Rose Mundy" userId="S::au730980@uni.au.dk::47a4432f-3287-4610-8c9a-e653a97aba7e" providerId="AD" clId="Web-{D9FFA7C2-1804-41D3-AE56-FEB0295D989E}" dt="2023-03-30T07:32:07.108" v="27" actId="20577"/>
        <pc:sldMkLst>
          <pc:docMk/>
          <pc:sldMk cId="1985535176" sldId="263"/>
        </pc:sldMkLst>
        <pc:spChg chg="mod">
          <ac:chgData name="Jessica Rose Mundy" userId="S::au730980@uni.au.dk::47a4432f-3287-4610-8c9a-e653a97aba7e" providerId="AD" clId="Web-{D9FFA7C2-1804-41D3-AE56-FEB0295D989E}" dt="2023-03-30T07:32:07.108" v="27" actId="20577"/>
          <ac:spMkLst>
            <pc:docMk/>
            <pc:sldMk cId="1985535176" sldId="263"/>
            <ac:spMk id="2" creationId="{1051E735-6A8E-FD01-DEE1-DD4230FAE674}"/>
          </ac:spMkLst>
        </pc:spChg>
      </pc:sldChg>
      <pc:sldChg chg="modSp">
        <pc:chgData name="Jessica Rose Mundy" userId="S::au730980@uni.au.dk::47a4432f-3287-4610-8c9a-e653a97aba7e" providerId="AD" clId="Web-{D9FFA7C2-1804-41D3-AE56-FEB0295D989E}" dt="2023-03-30T07:31:56.482" v="25"/>
        <pc:sldMkLst>
          <pc:docMk/>
          <pc:sldMk cId="3043391760" sldId="265"/>
        </pc:sldMkLst>
        <pc:graphicFrameChg chg="mod modGraphic">
          <ac:chgData name="Jessica Rose Mundy" userId="S::au730980@uni.au.dk::47a4432f-3287-4610-8c9a-e653a97aba7e" providerId="AD" clId="Web-{D9FFA7C2-1804-41D3-AE56-FEB0295D989E}" dt="2023-03-30T07:31:56.482" v="25"/>
          <ac:graphicFrameMkLst>
            <pc:docMk/>
            <pc:sldMk cId="3043391760" sldId="265"/>
            <ac:graphicFrameMk id="6" creationId="{6FE0FBDD-7EB6-82E4-F422-42B41BB14FAB}"/>
          </ac:graphicFrameMkLst>
        </pc:graphicFrameChg>
      </pc:sldChg>
      <pc:sldChg chg="modSp new">
        <pc:chgData name="Jessica Rose Mundy" userId="S::au730980@uni.au.dk::47a4432f-3287-4610-8c9a-e653a97aba7e" providerId="AD" clId="Web-{D9FFA7C2-1804-41D3-AE56-FEB0295D989E}" dt="2023-03-30T07:34:18.440" v="104" actId="20577"/>
        <pc:sldMkLst>
          <pc:docMk/>
          <pc:sldMk cId="1536112057" sldId="266"/>
        </pc:sldMkLst>
        <pc:spChg chg="mod">
          <ac:chgData name="Jessica Rose Mundy" userId="S::au730980@uni.au.dk::47a4432f-3287-4610-8c9a-e653a97aba7e" providerId="AD" clId="Web-{D9FFA7C2-1804-41D3-AE56-FEB0295D989E}" dt="2023-03-30T07:32:18.499" v="34" actId="20577"/>
          <ac:spMkLst>
            <pc:docMk/>
            <pc:sldMk cId="1536112057" sldId="266"/>
            <ac:spMk id="2" creationId="{D1B6396D-BB3D-9A82-95E1-8FEFEDF289B9}"/>
          </ac:spMkLst>
        </pc:spChg>
        <pc:spChg chg="mod">
          <ac:chgData name="Jessica Rose Mundy" userId="S::au730980@uni.au.dk::47a4432f-3287-4610-8c9a-e653a97aba7e" providerId="AD" clId="Web-{D9FFA7C2-1804-41D3-AE56-FEB0295D989E}" dt="2023-03-30T07:34:18.440" v="104" actId="20577"/>
          <ac:spMkLst>
            <pc:docMk/>
            <pc:sldMk cId="1536112057" sldId="266"/>
            <ac:spMk id="3" creationId="{2FAD823D-C92E-21EB-542F-67D546F596CA}"/>
          </ac:spMkLst>
        </pc:spChg>
      </pc:sldChg>
      <pc:sldChg chg="modSp add replId">
        <pc:chgData name="Jessica Rose Mundy" userId="S::au730980@uni.au.dk::47a4432f-3287-4610-8c9a-e653a97aba7e" providerId="AD" clId="Web-{D9FFA7C2-1804-41D3-AE56-FEB0295D989E}" dt="2023-03-30T07:36:01.334" v="163" actId="20577"/>
        <pc:sldMkLst>
          <pc:docMk/>
          <pc:sldMk cId="643360037" sldId="267"/>
        </pc:sldMkLst>
        <pc:spChg chg="mod">
          <ac:chgData name="Jessica Rose Mundy" userId="S::au730980@uni.au.dk::47a4432f-3287-4610-8c9a-e653a97aba7e" providerId="AD" clId="Web-{D9FFA7C2-1804-41D3-AE56-FEB0295D989E}" dt="2023-03-30T07:36:01.334" v="163" actId="20577"/>
          <ac:spMkLst>
            <pc:docMk/>
            <pc:sldMk cId="643360037" sldId="267"/>
            <ac:spMk id="3" creationId="{2FAD823D-C92E-21EB-542F-67D546F596CA}"/>
          </ac:spMkLst>
        </pc:spChg>
      </pc:sldChg>
      <pc:sldChg chg="new del">
        <pc:chgData name="Jessica Rose Mundy" userId="S::au730980@uni.au.dk::47a4432f-3287-4610-8c9a-e653a97aba7e" providerId="AD" clId="Web-{D9FFA7C2-1804-41D3-AE56-FEB0295D989E}" dt="2023-03-30T07:34:32.284" v="106"/>
        <pc:sldMkLst>
          <pc:docMk/>
          <pc:sldMk cId="1611980236" sldId="267"/>
        </pc:sldMkLst>
      </pc:sldChg>
      <pc:sldChg chg="modSp add replId">
        <pc:chgData name="Jessica Rose Mundy" userId="S::au730980@uni.au.dk::47a4432f-3287-4610-8c9a-e653a97aba7e" providerId="AD" clId="Web-{D9FFA7C2-1804-41D3-AE56-FEB0295D989E}" dt="2023-03-30T07:38:28.604" v="310" actId="20577"/>
        <pc:sldMkLst>
          <pc:docMk/>
          <pc:sldMk cId="800723873" sldId="268"/>
        </pc:sldMkLst>
        <pc:spChg chg="mod">
          <ac:chgData name="Jessica Rose Mundy" userId="S::au730980@uni.au.dk::47a4432f-3287-4610-8c9a-e653a97aba7e" providerId="AD" clId="Web-{D9FFA7C2-1804-41D3-AE56-FEB0295D989E}" dt="2023-03-30T07:38:28.604" v="310" actId="20577"/>
          <ac:spMkLst>
            <pc:docMk/>
            <pc:sldMk cId="800723873" sldId="268"/>
            <ac:spMk id="3" creationId="{2FAD823D-C92E-21EB-542F-67D546F596CA}"/>
          </ac:spMkLst>
        </pc:spChg>
      </pc:sldChg>
      <pc:sldChg chg="addSp delSp modSp add replId">
        <pc:chgData name="Jessica Rose Mundy" userId="S::au730980@uni.au.dk::47a4432f-3287-4610-8c9a-e653a97aba7e" providerId="AD" clId="Web-{D9FFA7C2-1804-41D3-AE56-FEB0295D989E}" dt="2023-03-30T07:39:17.778" v="317" actId="1076"/>
        <pc:sldMkLst>
          <pc:docMk/>
          <pc:sldMk cId="60954363" sldId="269"/>
        </pc:sldMkLst>
        <pc:spChg chg="del">
          <ac:chgData name="Jessica Rose Mundy" userId="S::au730980@uni.au.dk::47a4432f-3287-4610-8c9a-e653a97aba7e" providerId="AD" clId="Web-{D9FFA7C2-1804-41D3-AE56-FEB0295D989E}" dt="2023-03-30T07:38:47.792" v="312"/>
          <ac:spMkLst>
            <pc:docMk/>
            <pc:sldMk cId="60954363" sldId="269"/>
            <ac:spMk id="3" creationId="{2FAD823D-C92E-21EB-542F-67D546F596CA}"/>
          </ac:spMkLst>
        </pc:spChg>
        <pc:spChg chg="add del mod">
          <ac:chgData name="Jessica Rose Mundy" userId="S::au730980@uni.au.dk::47a4432f-3287-4610-8c9a-e653a97aba7e" providerId="AD" clId="Web-{D9FFA7C2-1804-41D3-AE56-FEB0295D989E}" dt="2023-03-30T07:39:03.293" v="313"/>
          <ac:spMkLst>
            <pc:docMk/>
            <pc:sldMk cId="60954363" sldId="269"/>
            <ac:spMk id="7" creationId="{8E04A318-317D-6831-B05B-DB8E501CCCA2}"/>
          </ac:spMkLst>
        </pc:spChg>
        <pc:picChg chg="add mod ord">
          <ac:chgData name="Jessica Rose Mundy" userId="S::au730980@uni.au.dk::47a4432f-3287-4610-8c9a-e653a97aba7e" providerId="AD" clId="Web-{D9FFA7C2-1804-41D3-AE56-FEB0295D989E}" dt="2023-03-30T07:39:17.778" v="317" actId="1076"/>
          <ac:picMkLst>
            <pc:docMk/>
            <pc:sldMk cId="60954363" sldId="269"/>
            <ac:picMk id="8" creationId="{18A16E74-0608-6A46-FC89-50B528D244FA}"/>
          </ac:picMkLst>
        </pc:picChg>
      </pc:sldChg>
      <pc:sldChg chg="add replId">
        <pc:chgData name="Jessica Rose Mundy" userId="S::au730980@uni.au.dk::47a4432f-3287-4610-8c9a-e653a97aba7e" providerId="AD" clId="Web-{D9FFA7C2-1804-41D3-AE56-FEB0295D989E}" dt="2023-03-30T07:40:08.123" v="320"/>
        <pc:sldMkLst>
          <pc:docMk/>
          <pc:sldMk cId="674267361" sldId="270"/>
        </pc:sldMkLst>
      </pc:sldChg>
      <pc:sldChg chg="new del">
        <pc:chgData name="Jessica Rose Mundy" userId="S::au730980@uni.au.dk::47a4432f-3287-4610-8c9a-e653a97aba7e" providerId="AD" clId="Web-{D9FFA7C2-1804-41D3-AE56-FEB0295D989E}" dt="2023-03-30T07:40:05.951" v="319"/>
        <pc:sldMkLst>
          <pc:docMk/>
          <pc:sldMk cId="4079239322" sldId="270"/>
        </pc:sldMkLst>
      </pc:sldChg>
    </pc:docChg>
  </pc:docChgLst>
  <pc:docChgLst>
    <pc:chgData name="Hannah Chatwin" userId="S::au711684@uni.au.dk::62f47891-2df0-464e-8db2-8e3abba1ea63" providerId="AD" clId="Web-{1E422316-28FD-4CF8-9F88-09C90E46F8C3}"/>
    <pc:docChg chg="modSld">
      <pc:chgData name="Hannah Chatwin" userId="S::au711684@uni.au.dk::62f47891-2df0-464e-8db2-8e3abba1ea63" providerId="AD" clId="Web-{1E422316-28FD-4CF8-9F88-09C90E46F8C3}" dt="2023-03-29T07:05:44.142" v="9" actId="20577"/>
      <pc:docMkLst>
        <pc:docMk/>
      </pc:docMkLst>
      <pc:sldChg chg="modSp">
        <pc:chgData name="Hannah Chatwin" userId="S::au711684@uni.au.dk::62f47891-2df0-464e-8db2-8e3abba1ea63" providerId="AD" clId="Web-{1E422316-28FD-4CF8-9F88-09C90E46F8C3}" dt="2023-03-29T07:05:44.142" v="9" actId="20577"/>
        <pc:sldMkLst>
          <pc:docMk/>
          <pc:sldMk cId="852759981" sldId="258"/>
        </pc:sldMkLst>
        <pc:spChg chg="mod">
          <ac:chgData name="Hannah Chatwin" userId="S::au711684@uni.au.dk::62f47891-2df0-464e-8db2-8e3abba1ea63" providerId="AD" clId="Web-{1E422316-28FD-4CF8-9F88-09C90E46F8C3}" dt="2023-03-29T07:05:44.142" v="9" actId="20577"/>
          <ac:spMkLst>
            <pc:docMk/>
            <pc:sldMk cId="852759981" sldId="258"/>
            <ac:spMk id="3" creationId="{F7BAB98F-9B11-61EB-E886-92C0CEF2DE72}"/>
          </ac:spMkLst>
        </pc:spChg>
      </pc:sldChg>
    </pc:docChg>
  </pc:docChgLst>
  <pc:docChgLst>
    <pc:chgData clId="Web-{B84AFF90-8FD9-4705-B8C2-17940E8FFA79}"/>
    <pc:docChg chg="modSld">
      <pc:chgData name="" userId="" providerId="" clId="Web-{B84AFF90-8FD9-4705-B8C2-17940E8FFA79}" dt="2023-03-29T06:28:09.023" v="1" actId="20577"/>
      <pc:docMkLst>
        <pc:docMk/>
      </pc:docMkLst>
      <pc:sldChg chg="modSp">
        <pc:chgData name="" userId="" providerId="" clId="Web-{B84AFF90-8FD9-4705-B8C2-17940E8FFA79}" dt="2023-03-29T06:28:09.023" v="1" actId="20577"/>
        <pc:sldMkLst>
          <pc:docMk/>
          <pc:sldMk cId="3977048896" sldId="256"/>
        </pc:sldMkLst>
        <pc:spChg chg="mod">
          <ac:chgData name="" userId="" providerId="" clId="Web-{B84AFF90-8FD9-4705-B8C2-17940E8FFA79}" dt="2023-03-29T06:28:09.023" v="1" actId="20577"/>
          <ac:spMkLst>
            <pc:docMk/>
            <pc:sldMk cId="3977048896" sldId="256"/>
            <ac:spMk id="2" creationId="{1F75E6F7-6473-F019-C494-46DD3861A8C6}"/>
          </ac:spMkLst>
        </pc:spChg>
      </pc:sldChg>
    </pc:docChg>
  </pc:docChgLst>
  <pc:docChgLst>
    <pc:chgData name="Hannah Chatwin" userId="S::au711684@uni.au.dk::62f47891-2df0-464e-8db2-8e3abba1ea63" providerId="AD" clId="Web-{3BBFD1EC-9D51-4953-B5E3-AFCB0A44D938}"/>
    <pc:docChg chg="addSld modSld">
      <pc:chgData name="Hannah Chatwin" userId="S::au711684@uni.au.dk::62f47891-2df0-464e-8db2-8e3abba1ea63" providerId="AD" clId="Web-{3BBFD1EC-9D51-4953-B5E3-AFCB0A44D938}" dt="2023-03-29T06:42:01.663" v="29" actId="20577"/>
      <pc:docMkLst>
        <pc:docMk/>
      </pc:docMkLst>
      <pc:sldChg chg="modSp">
        <pc:chgData name="Hannah Chatwin" userId="S::au711684@uni.au.dk::62f47891-2df0-464e-8db2-8e3abba1ea63" providerId="AD" clId="Web-{3BBFD1EC-9D51-4953-B5E3-AFCB0A44D938}" dt="2023-03-29T06:34:54.668" v="5" actId="20577"/>
        <pc:sldMkLst>
          <pc:docMk/>
          <pc:sldMk cId="4077177447" sldId="257"/>
        </pc:sldMkLst>
        <pc:spChg chg="mod">
          <ac:chgData name="Hannah Chatwin" userId="S::au711684@uni.au.dk::62f47891-2df0-464e-8db2-8e3abba1ea63" providerId="AD" clId="Web-{3BBFD1EC-9D51-4953-B5E3-AFCB0A44D938}" dt="2023-03-29T06:34:54.668" v="5" actId="20577"/>
          <ac:spMkLst>
            <pc:docMk/>
            <pc:sldMk cId="4077177447" sldId="257"/>
            <ac:spMk id="2" creationId="{4932F630-99FC-ADC7-F83F-69E06254F236}"/>
          </ac:spMkLst>
        </pc:spChg>
        <pc:spChg chg="mod">
          <ac:chgData name="Hannah Chatwin" userId="S::au711684@uni.au.dk::62f47891-2df0-464e-8db2-8e3abba1ea63" providerId="AD" clId="Web-{3BBFD1EC-9D51-4953-B5E3-AFCB0A44D938}" dt="2023-03-29T06:34:51.543" v="1" actId="20577"/>
          <ac:spMkLst>
            <pc:docMk/>
            <pc:sldMk cId="4077177447" sldId="257"/>
            <ac:spMk id="3" creationId="{7549F2D6-F7A8-B902-1FCE-1C592EBB61A3}"/>
          </ac:spMkLst>
        </pc:spChg>
      </pc:sldChg>
      <pc:sldChg chg="modSp new">
        <pc:chgData name="Hannah Chatwin" userId="S::au711684@uni.au.dk::62f47891-2df0-464e-8db2-8e3abba1ea63" providerId="AD" clId="Web-{3BBFD1EC-9D51-4953-B5E3-AFCB0A44D938}" dt="2023-03-29T06:42:01.663" v="29" actId="20577"/>
        <pc:sldMkLst>
          <pc:docMk/>
          <pc:sldMk cId="852759981" sldId="258"/>
        </pc:sldMkLst>
        <pc:spChg chg="mod">
          <ac:chgData name="Hannah Chatwin" userId="S::au711684@uni.au.dk::62f47891-2df0-464e-8db2-8e3abba1ea63" providerId="AD" clId="Web-{3BBFD1EC-9D51-4953-B5E3-AFCB0A44D938}" dt="2023-03-29T06:40:56.175" v="8" actId="20577"/>
          <ac:spMkLst>
            <pc:docMk/>
            <pc:sldMk cId="852759981" sldId="258"/>
            <ac:spMk id="2" creationId="{1A392611-EF23-E7D9-D031-0DF12AF8149B}"/>
          </ac:spMkLst>
        </pc:spChg>
        <pc:spChg chg="mod">
          <ac:chgData name="Hannah Chatwin" userId="S::au711684@uni.au.dk::62f47891-2df0-464e-8db2-8e3abba1ea63" providerId="AD" clId="Web-{3BBFD1EC-9D51-4953-B5E3-AFCB0A44D938}" dt="2023-03-29T06:42:01.663" v="29" actId="20577"/>
          <ac:spMkLst>
            <pc:docMk/>
            <pc:sldMk cId="852759981" sldId="258"/>
            <ac:spMk id="3" creationId="{F7BAB98F-9B11-61EB-E886-92C0CEF2DE72}"/>
          </ac:spMkLst>
        </pc:spChg>
      </pc:sldChg>
    </pc:docChg>
  </pc:docChgLst>
  <pc:docChgLst>
    <pc:chgData name="Alisha Silvia Mercedes Hall" userId="S::au734169@uni.au.dk::2d05916f-0a65-40fb-890b-3da59756b658" providerId="AD" clId="Web-{34A8753A-A344-46B3-BC53-77CA236BB572}"/>
    <pc:docChg chg="modSld">
      <pc:chgData name="Alisha Silvia Mercedes Hall" userId="S::au734169@uni.au.dk::2d05916f-0a65-40fb-890b-3da59756b658" providerId="AD" clId="Web-{34A8753A-A344-46B3-BC53-77CA236BB572}" dt="2023-03-29T10:07:37.746" v="5" actId="20577"/>
      <pc:docMkLst>
        <pc:docMk/>
      </pc:docMkLst>
      <pc:sldChg chg="modSp">
        <pc:chgData name="Alisha Silvia Mercedes Hall" userId="S::au734169@uni.au.dk::2d05916f-0a65-40fb-890b-3da59756b658" providerId="AD" clId="Web-{34A8753A-A344-46B3-BC53-77CA236BB572}" dt="2023-03-29T10:07:37.746" v="5" actId="20577"/>
        <pc:sldMkLst>
          <pc:docMk/>
          <pc:sldMk cId="3977048896" sldId="256"/>
        </pc:sldMkLst>
        <pc:spChg chg="mod">
          <ac:chgData name="Alisha Silvia Mercedes Hall" userId="S::au734169@uni.au.dk::2d05916f-0a65-40fb-890b-3da59756b658" providerId="AD" clId="Web-{34A8753A-A344-46B3-BC53-77CA236BB572}" dt="2023-03-29T10:07:37.746" v="5" actId="20577"/>
          <ac:spMkLst>
            <pc:docMk/>
            <pc:sldMk cId="3977048896" sldId="256"/>
            <ac:spMk id="3" creationId="{B6431298-4855-26CA-ACFD-EE484B8C7237}"/>
          </ac:spMkLst>
        </pc:spChg>
      </pc:sldChg>
    </pc:docChg>
  </pc:docChgLst>
  <pc:docChgLst>
    <pc:chgData name="Hannah Chatwin" userId="S::au711684@uni.au.dk::62f47891-2df0-464e-8db2-8e3abba1ea63" providerId="AD" clId="Web-{CC3EEDBD-97D4-470E-B04A-B43AD70E263A}"/>
    <pc:docChg chg="addSld modSld">
      <pc:chgData name="Hannah Chatwin" userId="S::au711684@uni.au.dk::62f47891-2df0-464e-8db2-8e3abba1ea63" providerId="AD" clId="Web-{CC3EEDBD-97D4-470E-B04A-B43AD70E263A}" dt="2023-03-29T07:08:11.477" v="107" actId="20577"/>
      <pc:docMkLst>
        <pc:docMk/>
      </pc:docMkLst>
      <pc:sldChg chg="modSp">
        <pc:chgData name="Hannah Chatwin" userId="S::au711684@uni.au.dk::62f47891-2df0-464e-8db2-8e3abba1ea63" providerId="AD" clId="Web-{CC3EEDBD-97D4-470E-B04A-B43AD70E263A}" dt="2023-03-29T07:08:11.477" v="107" actId="20577"/>
        <pc:sldMkLst>
          <pc:docMk/>
          <pc:sldMk cId="852759981" sldId="258"/>
        </pc:sldMkLst>
        <pc:spChg chg="mod">
          <ac:chgData name="Hannah Chatwin" userId="S::au711684@uni.au.dk::62f47891-2df0-464e-8db2-8e3abba1ea63" providerId="AD" clId="Web-{CC3EEDBD-97D4-470E-B04A-B43AD70E263A}" dt="2023-03-29T07:08:11.477" v="107" actId="20577"/>
          <ac:spMkLst>
            <pc:docMk/>
            <pc:sldMk cId="852759981" sldId="258"/>
            <ac:spMk id="3" creationId="{F7BAB98F-9B11-61EB-E886-92C0CEF2DE72}"/>
          </ac:spMkLst>
        </pc:spChg>
      </pc:sldChg>
      <pc:sldChg chg="modSp new">
        <pc:chgData name="Hannah Chatwin" userId="S::au711684@uni.au.dk::62f47891-2df0-464e-8db2-8e3abba1ea63" providerId="AD" clId="Web-{CC3EEDBD-97D4-470E-B04A-B43AD70E263A}" dt="2023-03-29T07:07:59.305" v="101" actId="20577"/>
        <pc:sldMkLst>
          <pc:docMk/>
          <pc:sldMk cId="840414349" sldId="259"/>
        </pc:sldMkLst>
        <pc:spChg chg="mod">
          <ac:chgData name="Hannah Chatwin" userId="S::au711684@uni.au.dk::62f47891-2df0-464e-8db2-8e3abba1ea63" providerId="AD" clId="Web-{CC3EEDBD-97D4-470E-B04A-B43AD70E263A}" dt="2023-03-29T07:07:51.852" v="71" actId="20577"/>
          <ac:spMkLst>
            <pc:docMk/>
            <pc:sldMk cId="840414349" sldId="259"/>
            <ac:spMk id="2" creationId="{57F6FC5F-6B2C-D824-27B1-57AC92CBC9D4}"/>
          </ac:spMkLst>
        </pc:spChg>
        <pc:spChg chg="mod">
          <ac:chgData name="Hannah Chatwin" userId="S::au711684@uni.au.dk::62f47891-2df0-464e-8db2-8e3abba1ea63" providerId="AD" clId="Web-{CC3EEDBD-97D4-470E-B04A-B43AD70E263A}" dt="2023-03-29T07:07:59.305" v="101" actId="20577"/>
          <ac:spMkLst>
            <pc:docMk/>
            <pc:sldMk cId="840414349" sldId="259"/>
            <ac:spMk id="3" creationId="{2F50C58A-F808-47A2-DF18-0716ED52DECD}"/>
          </ac:spMkLst>
        </pc:spChg>
      </pc:sldChg>
    </pc:docChg>
  </pc:docChgLst>
  <pc:docChgLst>
    <pc:chgData name="Jessica Rose Mundy" userId="S::au730980@uni.au.dk::47a4432f-3287-4610-8c9a-e653a97aba7e" providerId="AD" clId="Web-{7F813942-59E6-4155-BB7D-A270AC156892}"/>
    <pc:docChg chg="addSld modSld">
      <pc:chgData name="Jessica Rose Mundy" userId="S::au730980@uni.au.dk::47a4432f-3287-4610-8c9a-e653a97aba7e" providerId="AD" clId="Web-{7F813942-59E6-4155-BB7D-A270AC156892}" dt="2023-03-30T09:35:35.764" v="188" actId="20577"/>
      <pc:docMkLst>
        <pc:docMk/>
      </pc:docMkLst>
      <pc:sldChg chg="modSp">
        <pc:chgData name="Jessica Rose Mundy" userId="S::au730980@uni.au.dk::47a4432f-3287-4610-8c9a-e653a97aba7e" providerId="AD" clId="Web-{7F813942-59E6-4155-BB7D-A270AC156892}" dt="2023-03-30T09:32:47.559" v="145" actId="20577"/>
        <pc:sldMkLst>
          <pc:docMk/>
          <pc:sldMk cId="3977048896" sldId="256"/>
        </pc:sldMkLst>
        <pc:spChg chg="mod">
          <ac:chgData name="Jessica Rose Mundy" userId="S::au730980@uni.au.dk::47a4432f-3287-4610-8c9a-e653a97aba7e" providerId="AD" clId="Web-{7F813942-59E6-4155-BB7D-A270AC156892}" dt="2023-03-30T09:32:13.418" v="100" actId="20577"/>
          <ac:spMkLst>
            <pc:docMk/>
            <pc:sldMk cId="3977048896" sldId="256"/>
            <ac:spMk id="2" creationId="{1F75E6F7-6473-F019-C494-46DD3861A8C6}"/>
          </ac:spMkLst>
        </pc:spChg>
        <pc:spChg chg="mod">
          <ac:chgData name="Jessica Rose Mundy" userId="S::au730980@uni.au.dk::47a4432f-3287-4610-8c9a-e653a97aba7e" providerId="AD" clId="Web-{7F813942-59E6-4155-BB7D-A270AC156892}" dt="2023-03-30T09:32:47.559" v="145" actId="20577"/>
          <ac:spMkLst>
            <pc:docMk/>
            <pc:sldMk cId="3977048896" sldId="256"/>
            <ac:spMk id="3" creationId="{B6431298-4855-26CA-ACFD-EE484B8C7237}"/>
          </ac:spMkLst>
        </pc:spChg>
      </pc:sldChg>
      <pc:sldChg chg="modSp">
        <pc:chgData name="Jessica Rose Mundy" userId="S::au730980@uni.au.dk::47a4432f-3287-4610-8c9a-e653a97aba7e" providerId="AD" clId="Web-{7F813942-59E6-4155-BB7D-A270AC156892}" dt="2023-03-30T09:32:07.840" v="99" actId="20577"/>
        <pc:sldMkLst>
          <pc:docMk/>
          <pc:sldMk cId="4077177447" sldId="257"/>
        </pc:sldMkLst>
        <pc:spChg chg="mod">
          <ac:chgData name="Jessica Rose Mundy" userId="S::au730980@uni.au.dk::47a4432f-3287-4610-8c9a-e653a97aba7e" providerId="AD" clId="Web-{7F813942-59E6-4155-BB7D-A270AC156892}" dt="2023-03-30T09:32:07.840" v="99" actId="20577"/>
          <ac:spMkLst>
            <pc:docMk/>
            <pc:sldMk cId="4077177447" sldId="257"/>
            <ac:spMk id="2" creationId="{4932F630-99FC-ADC7-F83F-69E06254F236}"/>
          </ac:spMkLst>
        </pc:spChg>
        <pc:spChg chg="mod">
          <ac:chgData name="Jessica Rose Mundy" userId="S::au730980@uni.au.dk::47a4432f-3287-4610-8c9a-e653a97aba7e" providerId="AD" clId="Web-{7F813942-59E6-4155-BB7D-A270AC156892}" dt="2023-03-30T09:31:53.918" v="86" actId="20577"/>
          <ac:spMkLst>
            <pc:docMk/>
            <pc:sldMk cId="4077177447" sldId="257"/>
            <ac:spMk id="3" creationId="{7549F2D6-F7A8-B902-1FCE-1C592EBB61A3}"/>
          </ac:spMkLst>
        </pc:spChg>
      </pc:sldChg>
      <pc:sldChg chg="modSp">
        <pc:chgData name="Jessica Rose Mundy" userId="S::au730980@uni.au.dk::47a4432f-3287-4610-8c9a-e653a97aba7e" providerId="AD" clId="Web-{7F813942-59E6-4155-BB7D-A270AC156892}" dt="2023-03-30T09:33:43.419" v="154" actId="20577"/>
        <pc:sldMkLst>
          <pc:docMk/>
          <pc:sldMk cId="643360037" sldId="267"/>
        </pc:sldMkLst>
        <pc:spChg chg="mod">
          <ac:chgData name="Jessica Rose Mundy" userId="S::au730980@uni.au.dk::47a4432f-3287-4610-8c9a-e653a97aba7e" providerId="AD" clId="Web-{7F813942-59E6-4155-BB7D-A270AC156892}" dt="2023-03-30T09:33:43.419" v="154" actId="20577"/>
          <ac:spMkLst>
            <pc:docMk/>
            <pc:sldMk cId="643360037" sldId="267"/>
            <ac:spMk id="3" creationId="{2FAD823D-C92E-21EB-542F-67D546F596CA}"/>
          </ac:spMkLst>
        </pc:spChg>
      </pc:sldChg>
      <pc:sldChg chg="modSp">
        <pc:chgData name="Jessica Rose Mundy" userId="S::au730980@uni.au.dk::47a4432f-3287-4610-8c9a-e653a97aba7e" providerId="AD" clId="Web-{7F813942-59E6-4155-BB7D-A270AC156892}" dt="2023-03-30T09:34:41.826" v="177" actId="20577"/>
        <pc:sldMkLst>
          <pc:docMk/>
          <pc:sldMk cId="800723873" sldId="268"/>
        </pc:sldMkLst>
        <pc:spChg chg="mod">
          <ac:chgData name="Jessica Rose Mundy" userId="S::au730980@uni.au.dk::47a4432f-3287-4610-8c9a-e653a97aba7e" providerId="AD" clId="Web-{7F813942-59E6-4155-BB7D-A270AC156892}" dt="2023-03-30T09:34:41.826" v="177" actId="20577"/>
          <ac:spMkLst>
            <pc:docMk/>
            <pc:sldMk cId="800723873" sldId="268"/>
            <ac:spMk id="3" creationId="{2FAD823D-C92E-21EB-542F-67D546F596CA}"/>
          </ac:spMkLst>
        </pc:spChg>
      </pc:sldChg>
      <pc:sldChg chg="modSp">
        <pc:chgData name="Jessica Rose Mundy" userId="S::au730980@uni.au.dk::47a4432f-3287-4610-8c9a-e653a97aba7e" providerId="AD" clId="Web-{7F813942-59E6-4155-BB7D-A270AC156892}" dt="2023-03-30T09:35:35.764" v="188" actId="20577"/>
        <pc:sldMkLst>
          <pc:docMk/>
          <pc:sldMk cId="1236639740" sldId="273"/>
        </pc:sldMkLst>
        <pc:spChg chg="mod">
          <ac:chgData name="Jessica Rose Mundy" userId="S::au730980@uni.au.dk::47a4432f-3287-4610-8c9a-e653a97aba7e" providerId="AD" clId="Web-{7F813942-59E6-4155-BB7D-A270AC156892}" dt="2023-03-30T09:35:35.764" v="188" actId="20577"/>
          <ac:spMkLst>
            <pc:docMk/>
            <pc:sldMk cId="1236639740" sldId="273"/>
            <ac:spMk id="3" creationId="{5A3A758C-B121-87AD-DE0B-3ABD48BA05D8}"/>
          </ac:spMkLst>
        </pc:spChg>
      </pc:sldChg>
      <pc:sldChg chg="modSp add replId">
        <pc:chgData name="Jessica Rose Mundy" userId="S::au730980@uni.au.dk::47a4432f-3287-4610-8c9a-e653a97aba7e" providerId="AD" clId="Web-{7F813942-59E6-4155-BB7D-A270AC156892}" dt="2023-03-30T09:34:55.076" v="180" actId="20577"/>
        <pc:sldMkLst>
          <pc:docMk/>
          <pc:sldMk cId="3667883799" sldId="275"/>
        </pc:sldMkLst>
        <pc:spChg chg="mod">
          <ac:chgData name="Jessica Rose Mundy" userId="S::au730980@uni.au.dk::47a4432f-3287-4610-8c9a-e653a97aba7e" providerId="AD" clId="Web-{7F813942-59E6-4155-BB7D-A270AC156892}" dt="2023-03-30T09:34:55.076" v="180" actId="20577"/>
          <ac:spMkLst>
            <pc:docMk/>
            <pc:sldMk cId="3667883799" sldId="275"/>
            <ac:spMk id="3" creationId="{2FAD823D-C92E-21EB-542F-67D546F596CA}"/>
          </ac:spMkLst>
        </pc:spChg>
      </pc:sldChg>
    </pc:docChg>
  </pc:docChgLst>
  <pc:docChgLst>
    <pc:chgData name="Alisha Silvia Mercedes Hall" userId="2d05916f-0a65-40fb-890b-3da59756b658" providerId="ADAL" clId="{76CED088-0090-CB49-9B9D-1CB117514A96}"/>
    <pc:docChg chg="undo redo custSel addSld delSld modSld sldOrd modMainMaster">
      <pc:chgData name="Alisha Silvia Mercedes Hall" userId="2d05916f-0a65-40fb-890b-3da59756b658" providerId="ADAL" clId="{76CED088-0090-CB49-9B9D-1CB117514A96}" dt="2023-03-30T14:08:54.316" v="2257" actId="20577"/>
      <pc:docMkLst>
        <pc:docMk/>
      </pc:docMkLst>
      <pc:sldChg chg="addSp delSp modSp mod">
        <pc:chgData name="Alisha Silvia Mercedes Hall" userId="2d05916f-0a65-40fb-890b-3da59756b658" providerId="ADAL" clId="{76CED088-0090-CB49-9B9D-1CB117514A96}" dt="2023-03-29T09:42:25.664" v="392" actId="14100"/>
        <pc:sldMkLst>
          <pc:docMk/>
          <pc:sldMk cId="3977048896" sldId="256"/>
        </pc:sldMkLst>
        <pc:spChg chg="add mod">
          <ac:chgData name="Alisha Silvia Mercedes Hall" userId="2d05916f-0a65-40fb-890b-3da59756b658" providerId="ADAL" clId="{76CED088-0090-CB49-9B9D-1CB117514A96}" dt="2023-03-29T09:35:06.647" v="339"/>
          <ac:spMkLst>
            <pc:docMk/>
            <pc:sldMk cId="3977048896" sldId="256"/>
            <ac:spMk id="4" creationId="{B1231B0D-0B36-F94B-E1DC-BADE54EE57AA}"/>
          </ac:spMkLst>
        </pc:spChg>
        <pc:spChg chg="add mod">
          <ac:chgData name="Alisha Silvia Mercedes Hall" userId="2d05916f-0a65-40fb-890b-3da59756b658" providerId="ADAL" clId="{76CED088-0090-CB49-9B9D-1CB117514A96}" dt="2023-03-29T09:42:25.664" v="392" actId="14100"/>
          <ac:spMkLst>
            <pc:docMk/>
            <pc:sldMk cId="3977048896" sldId="256"/>
            <ac:spMk id="5" creationId="{595E6408-F367-F414-4A36-D55EF7659C66}"/>
          </ac:spMkLst>
        </pc:spChg>
        <pc:spChg chg="add del mod">
          <ac:chgData name="Alisha Silvia Mercedes Hall" userId="2d05916f-0a65-40fb-890b-3da59756b658" providerId="ADAL" clId="{76CED088-0090-CB49-9B9D-1CB117514A96}" dt="2023-03-29T09:35:11.593" v="341" actId="478"/>
          <ac:spMkLst>
            <pc:docMk/>
            <pc:sldMk cId="3977048896" sldId="256"/>
            <ac:spMk id="6" creationId="{3A2B2600-BFC9-4F5E-A548-2ED7D65459D7}"/>
          </ac:spMkLst>
        </pc:spChg>
      </pc:sldChg>
      <pc:sldChg chg="addSp delSp modSp mod modClrScheme chgLayout">
        <pc:chgData name="Alisha Silvia Mercedes Hall" userId="2d05916f-0a65-40fb-890b-3da59756b658" providerId="ADAL" clId="{76CED088-0090-CB49-9B9D-1CB117514A96}" dt="2023-03-29T10:14:08.639" v="1158" actId="700"/>
        <pc:sldMkLst>
          <pc:docMk/>
          <pc:sldMk cId="4077177447" sldId="257"/>
        </pc:sldMkLst>
        <pc:spChg chg="mod ord">
          <ac:chgData name="Alisha Silvia Mercedes Hall" userId="2d05916f-0a65-40fb-890b-3da59756b658" providerId="ADAL" clId="{76CED088-0090-CB49-9B9D-1CB117514A96}" dt="2023-03-29T10:14:08.639" v="1158" actId="700"/>
          <ac:spMkLst>
            <pc:docMk/>
            <pc:sldMk cId="4077177447" sldId="257"/>
            <ac:spMk id="2" creationId="{4932F630-99FC-ADC7-F83F-69E06254F236}"/>
          </ac:spMkLst>
        </pc:spChg>
        <pc:spChg chg="mod ord">
          <ac:chgData name="Alisha Silvia Mercedes Hall" userId="2d05916f-0a65-40fb-890b-3da59756b658" providerId="ADAL" clId="{76CED088-0090-CB49-9B9D-1CB117514A96}" dt="2023-03-29T10:14:08.639" v="1158" actId="700"/>
          <ac:spMkLst>
            <pc:docMk/>
            <pc:sldMk cId="4077177447" sldId="257"/>
            <ac:spMk id="3" creationId="{7549F2D6-F7A8-B902-1FCE-1C592EBB61A3}"/>
          </ac:spMkLst>
        </pc:spChg>
        <pc:spChg chg="add mod ord">
          <ac:chgData name="Alisha Silvia Mercedes Hall" userId="2d05916f-0a65-40fb-890b-3da59756b658" providerId="ADAL" clId="{76CED088-0090-CB49-9B9D-1CB117514A96}" dt="2023-03-29T10:14:08.639" v="1158" actId="700"/>
          <ac:spMkLst>
            <pc:docMk/>
            <pc:sldMk cId="4077177447" sldId="257"/>
            <ac:spMk id="4" creationId="{BCB33E33-6472-B202-20C0-3380DEA6719F}"/>
          </ac:spMkLst>
        </pc:spChg>
        <pc:spChg chg="add mod ord">
          <ac:chgData name="Alisha Silvia Mercedes Hall" userId="2d05916f-0a65-40fb-890b-3da59756b658" providerId="ADAL" clId="{76CED088-0090-CB49-9B9D-1CB117514A96}" dt="2023-03-29T10:14:08.639" v="1158" actId="700"/>
          <ac:spMkLst>
            <pc:docMk/>
            <pc:sldMk cId="4077177447" sldId="257"/>
            <ac:spMk id="5" creationId="{07330521-71EE-EC7A-EA49-3621064A8B29}"/>
          </ac:spMkLst>
        </pc:spChg>
        <pc:spChg chg="add del mod ord">
          <ac:chgData name="Alisha Silvia Mercedes Hall" userId="2d05916f-0a65-40fb-890b-3da59756b658" providerId="ADAL" clId="{76CED088-0090-CB49-9B9D-1CB117514A96}" dt="2023-03-29T10:14:08.639" v="1158" actId="700"/>
          <ac:spMkLst>
            <pc:docMk/>
            <pc:sldMk cId="4077177447" sldId="257"/>
            <ac:spMk id="6" creationId="{51999391-8888-7A05-3260-6E6B5C65BA8C}"/>
          </ac:spMkLst>
        </pc:spChg>
      </pc:sldChg>
      <pc:sldChg chg="addSp modSp mod">
        <pc:chgData name="Alisha Silvia Mercedes Hall" userId="2d05916f-0a65-40fb-890b-3da59756b658" providerId="ADAL" clId="{76CED088-0090-CB49-9B9D-1CB117514A96}" dt="2023-03-29T10:12:08.936" v="1148" actId="948"/>
        <pc:sldMkLst>
          <pc:docMk/>
          <pc:sldMk cId="852759981" sldId="258"/>
        </pc:sldMkLst>
        <pc:spChg chg="mod">
          <ac:chgData name="Alisha Silvia Mercedes Hall" userId="2d05916f-0a65-40fb-890b-3da59756b658" providerId="ADAL" clId="{76CED088-0090-CB49-9B9D-1CB117514A96}" dt="2023-03-29T10:12:08.936" v="1148" actId="948"/>
          <ac:spMkLst>
            <pc:docMk/>
            <pc:sldMk cId="852759981" sldId="258"/>
            <ac:spMk id="3" creationId="{F7BAB98F-9B11-61EB-E886-92C0CEF2DE72}"/>
          </ac:spMkLst>
        </pc:spChg>
        <pc:spChg chg="add mod">
          <ac:chgData name="Alisha Silvia Mercedes Hall" userId="2d05916f-0a65-40fb-890b-3da59756b658" providerId="ADAL" clId="{76CED088-0090-CB49-9B9D-1CB117514A96}" dt="2023-03-29T09:35:06.647" v="339"/>
          <ac:spMkLst>
            <pc:docMk/>
            <pc:sldMk cId="852759981" sldId="258"/>
            <ac:spMk id="4" creationId="{6059250B-247A-0AEC-4946-176D3EB63D10}"/>
          </ac:spMkLst>
        </pc:spChg>
        <pc:spChg chg="add mod">
          <ac:chgData name="Alisha Silvia Mercedes Hall" userId="2d05916f-0a65-40fb-890b-3da59756b658" providerId="ADAL" clId="{76CED088-0090-CB49-9B9D-1CB117514A96}" dt="2023-03-29T09:35:06.647" v="339"/>
          <ac:spMkLst>
            <pc:docMk/>
            <pc:sldMk cId="852759981" sldId="258"/>
            <ac:spMk id="5" creationId="{DD589432-94A2-AAE7-FEA7-BDA31CBBAAE8}"/>
          </ac:spMkLst>
        </pc:spChg>
      </pc:sldChg>
      <pc:sldChg chg="addSp modSp mod">
        <pc:chgData name="Alisha Silvia Mercedes Hall" userId="2d05916f-0a65-40fb-890b-3da59756b658" providerId="ADAL" clId="{76CED088-0090-CB49-9B9D-1CB117514A96}" dt="2023-03-30T13:52:51.050" v="1987" actId="20577"/>
        <pc:sldMkLst>
          <pc:docMk/>
          <pc:sldMk cId="840414349" sldId="259"/>
        </pc:sldMkLst>
        <pc:spChg chg="mod">
          <ac:chgData name="Alisha Silvia Mercedes Hall" userId="2d05916f-0a65-40fb-890b-3da59756b658" providerId="ADAL" clId="{76CED088-0090-CB49-9B9D-1CB117514A96}" dt="2023-03-30T13:52:51.050" v="1987" actId="20577"/>
          <ac:spMkLst>
            <pc:docMk/>
            <pc:sldMk cId="840414349" sldId="259"/>
            <ac:spMk id="3" creationId="{2F50C58A-F808-47A2-DF18-0716ED52DECD}"/>
          </ac:spMkLst>
        </pc:spChg>
        <pc:spChg chg="add mod">
          <ac:chgData name="Alisha Silvia Mercedes Hall" userId="2d05916f-0a65-40fb-890b-3da59756b658" providerId="ADAL" clId="{76CED088-0090-CB49-9B9D-1CB117514A96}" dt="2023-03-29T09:35:06.647" v="339"/>
          <ac:spMkLst>
            <pc:docMk/>
            <pc:sldMk cId="840414349" sldId="259"/>
            <ac:spMk id="4" creationId="{EA524240-6D27-DC1F-96DE-6FE523FEDADA}"/>
          </ac:spMkLst>
        </pc:spChg>
        <pc:spChg chg="add mod">
          <ac:chgData name="Alisha Silvia Mercedes Hall" userId="2d05916f-0a65-40fb-890b-3da59756b658" providerId="ADAL" clId="{76CED088-0090-CB49-9B9D-1CB117514A96}" dt="2023-03-29T09:35:06.647" v="339"/>
          <ac:spMkLst>
            <pc:docMk/>
            <pc:sldMk cId="840414349" sldId="259"/>
            <ac:spMk id="5" creationId="{56BB7B6F-BDD6-91DC-44F9-46E5DDA0FA8B}"/>
          </ac:spMkLst>
        </pc:spChg>
      </pc:sldChg>
      <pc:sldChg chg="addSp modSp mod">
        <pc:chgData name="Alisha Silvia Mercedes Hall" userId="2d05916f-0a65-40fb-890b-3da59756b658" providerId="ADAL" clId="{76CED088-0090-CB49-9B9D-1CB117514A96}" dt="2023-03-30T14:08:54.316" v="2257" actId="20577"/>
        <pc:sldMkLst>
          <pc:docMk/>
          <pc:sldMk cId="3113785111" sldId="260"/>
        </pc:sldMkLst>
        <pc:spChg chg="mod">
          <ac:chgData name="Alisha Silvia Mercedes Hall" userId="2d05916f-0a65-40fb-890b-3da59756b658" providerId="ADAL" clId="{76CED088-0090-CB49-9B9D-1CB117514A96}" dt="2023-03-29T10:53:28.391" v="1466" actId="20577"/>
          <ac:spMkLst>
            <pc:docMk/>
            <pc:sldMk cId="3113785111" sldId="260"/>
            <ac:spMk id="2" creationId="{57F6FC5F-6B2C-D824-27B1-57AC92CBC9D4}"/>
          </ac:spMkLst>
        </pc:spChg>
        <pc:spChg chg="mod">
          <ac:chgData name="Alisha Silvia Mercedes Hall" userId="2d05916f-0a65-40fb-890b-3da59756b658" providerId="ADAL" clId="{76CED088-0090-CB49-9B9D-1CB117514A96}" dt="2023-03-30T14:08:54.316" v="2257" actId="20577"/>
          <ac:spMkLst>
            <pc:docMk/>
            <pc:sldMk cId="3113785111" sldId="260"/>
            <ac:spMk id="3" creationId="{2F50C58A-F808-47A2-DF18-0716ED52DECD}"/>
          </ac:spMkLst>
        </pc:spChg>
        <pc:spChg chg="add mod">
          <ac:chgData name="Alisha Silvia Mercedes Hall" userId="2d05916f-0a65-40fb-890b-3da59756b658" providerId="ADAL" clId="{76CED088-0090-CB49-9B9D-1CB117514A96}" dt="2023-03-29T09:35:06.647" v="339"/>
          <ac:spMkLst>
            <pc:docMk/>
            <pc:sldMk cId="3113785111" sldId="260"/>
            <ac:spMk id="4" creationId="{F98D3100-10D6-553D-8E51-09E275B92FDF}"/>
          </ac:spMkLst>
        </pc:spChg>
        <pc:spChg chg="add mod">
          <ac:chgData name="Alisha Silvia Mercedes Hall" userId="2d05916f-0a65-40fb-890b-3da59756b658" providerId="ADAL" clId="{76CED088-0090-CB49-9B9D-1CB117514A96}" dt="2023-03-29T09:35:06.647" v="339"/>
          <ac:spMkLst>
            <pc:docMk/>
            <pc:sldMk cId="3113785111" sldId="260"/>
            <ac:spMk id="5" creationId="{80D37C45-5B06-12CA-0F80-106ECFA758FD}"/>
          </ac:spMkLst>
        </pc:spChg>
        <pc:picChg chg="add mod">
          <ac:chgData name="Alisha Silvia Mercedes Hall" userId="2d05916f-0a65-40fb-890b-3da59756b658" providerId="ADAL" clId="{76CED088-0090-CB49-9B9D-1CB117514A96}" dt="2023-03-30T13:58:19.424" v="2189" actId="1076"/>
          <ac:picMkLst>
            <pc:docMk/>
            <pc:sldMk cId="3113785111" sldId="260"/>
            <ac:picMk id="6" creationId="{F3EA522C-0C23-DC27-8136-F62BCB615146}"/>
          </ac:picMkLst>
        </pc:picChg>
      </pc:sldChg>
      <pc:sldChg chg="addSp delSp modSp new mod ord modClrScheme chgLayout">
        <pc:chgData name="Alisha Silvia Mercedes Hall" userId="2d05916f-0a65-40fb-890b-3da59756b658" providerId="ADAL" clId="{76CED088-0090-CB49-9B9D-1CB117514A96}" dt="2023-03-29T11:03:38.688" v="1850"/>
        <pc:sldMkLst>
          <pc:docMk/>
          <pc:sldMk cId="2775107717" sldId="261"/>
        </pc:sldMkLst>
        <pc:spChg chg="mod ord">
          <ac:chgData name="Alisha Silvia Mercedes Hall" userId="2d05916f-0a65-40fb-890b-3da59756b658" providerId="ADAL" clId="{76CED088-0090-CB49-9B9D-1CB117514A96}" dt="2023-03-29T10:14:14.373" v="1160" actId="700"/>
          <ac:spMkLst>
            <pc:docMk/>
            <pc:sldMk cId="2775107717" sldId="261"/>
            <ac:spMk id="2" creationId="{FBBC348C-07D4-050D-BF62-9C07260AD77B}"/>
          </ac:spMkLst>
        </pc:spChg>
        <pc:spChg chg="del mod ord">
          <ac:chgData name="Alisha Silvia Mercedes Hall" userId="2d05916f-0a65-40fb-890b-3da59756b658" providerId="ADAL" clId="{76CED088-0090-CB49-9B9D-1CB117514A96}" dt="2023-03-29T10:14:14.373" v="1160" actId="700"/>
          <ac:spMkLst>
            <pc:docMk/>
            <pc:sldMk cId="2775107717" sldId="261"/>
            <ac:spMk id="3" creationId="{3B7AB4F6-3091-88BB-49D0-47AB9FC711F0}"/>
          </ac:spMkLst>
        </pc:spChg>
        <pc:spChg chg="mod ord">
          <ac:chgData name="Alisha Silvia Mercedes Hall" userId="2d05916f-0a65-40fb-890b-3da59756b658" providerId="ADAL" clId="{76CED088-0090-CB49-9B9D-1CB117514A96}" dt="2023-03-29T10:14:14.373" v="1160" actId="700"/>
          <ac:spMkLst>
            <pc:docMk/>
            <pc:sldMk cId="2775107717" sldId="261"/>
            <ac:spMk id="4" creationId="{D5951618-6C07-AC87-0ED7-1799D61ABAEA}"/>
          </ac:spMkLst>
        </pc:spChg>
        <pc:spChg chg="mod ord">
          <ac:chgData name="Alisha Silvia Mercedes Hall" userId="2d05916f-0a65-40fb-890b-3da59756b658" providerId="ADAL" clId="{76CED088-0090-CB49-9B9D-1CB117514A96}" dt="2023-03-29T10:14:14.373" v="1160" actId="700"/>
          <ac:spMkLst>
            <pc:docMk/>
            <pc:sldMk cId="2775107717" sldId="261"/>
            <ac:spMk id="5" creationId="{AEBE5D8D-6AAE-11D0-8415-AC555777FF3B}"/>
          </ac:spMkLst>
        </pc:spChg>
        <pc:spChg chg="add del mod ord">
          <ac:chgData name="Alisha Silvia Mercedes Hall" userId="2d05916f-0a65-40fb-890b-3da59756b658" providerId="ADAL" clId="{76CED088-0090-CB49-9B9D-1CB117514A96}" dt="2023-03-29T10:22:53.906" v="1348" actId="931"/>
          <ac:spMkLst>
            <pc:docMk/>
            <pc:sldMk cId="2775107717" sldId="261"/>
            <ac:spMk id="6" creationId="{C850D6B0-ADFC-20EF-5828-8D1A946FE7B4}"/>
          </ac:spMkLst>
        </pc:spChg>
        <pc:spChg chg="add mod ord">
          <ac:chgData name="Alisha Silvia Mercedes Hall" userId="2d05916f-0a65-40fb-890b-3da59756b658" providerId="ADAL" clId="{76CED088-0090-CB49-9B9D-1CB117514A96}" dt="2023-03-29T10:16:20.800" v="1336" actId="948"/>
          <ac:spMkLst>
            <pc:docMk/>
            <pc:sldMk cId="2775107717" sldId="261"/>
            <ac:spMk id="7" creationId="{CCB79F6E-0317-C4B3-1197-9C3698F6FC59}"/>
          </ac:spMkLst>
        </pc:spChg>
        <pc:picChg chg="add del mod">
          <ac:chgData name="Alisha Silvia Mercedes Hall" userId="2d05916f-0a65-40fb-890b-3da59756b658" providerId="ADAL" clId="{76CED088-0090-CB49-9B9D-1CB117514A96}" dt="2023-03-29T10:17:49.954" v="1341" actId="931"/>
          <ac:picMkLst>
            <pc:docMk/>
            <pc:sldMk cId="2775107717" sldId="261"/>
            <ac:picMk id="9" creationId="{2CC302A5-A2E4-23AF-5A70-28BB6A5C2212}"/>
          </ac:picMkLst>
        </pc:picChg>
        <pc:picChg chg="add del mod">
          <ac:chgData name="Alisha Silvia Mercedes Hall" userId="2d05916f-0a65-40fb-890b-3da59756b658" providerId="ADAL" clId="{76CED088-0090-CB49-9B9D-1CB117514A96}" dt="2023-03-29T10:18:07.919" v="1343" actId="931"/>
          <ac:picMkLst>
            <pc:docMk/>
            <pc:sldMk cId="2775107717" sldId="261"/>
            <ac:picMk id="11" creationId="{ECB92B7C-96DF-863B-FC1A-3BF58DF269A9}"/>
          </ac:picMkLst>
        </pc:picChg>
        <pc:picChg chg="add del mod">
          <ac:chgData name="Alisha Silvia Mercedes Hall" userId="2d05916f-0a65-40fb-890b-3da59756b658" providerId="ADAL" clId="{76CED088-0090-CB49-9B9D-1CB117514A96}" dt="2023-03-29T10:19:57.567" v="1347" actId="931"/>
          <ac:picMkLst>
            <pc:docMk/>
            <pc:sldMk cId="2775107717" sldId="261"/>
            <ac:picMk id="13" creationId="{D912C331-8E02-D068-25ED-C6362B1CE536}"/>
          </ac:picMkLst>
        </pc:picChg>
        <pc:picChg chg="add mod">
          <ac:chgData name="Alisha Silvia Mercedes Hall" userId="2d05916f-0a65-40fb-890b-3da59756b658" providerId="ADAL" clId="{76CED088-0090-CB49-9B9D-1CB117514A96}" dt="2023-03-29T11:03:38.688" v="1850"/>
          <ac:picMkLst>
            <pc:docMk/>
            <pc:sldMk cId="2775107717" sldId="261"/>
            <ac:picMk id="15" creationId="{D83A98CE-5EB4-7DA1-2E48-3CE7E8CA7EAA}"/>
          </ac:picMkLst>
        </pc:picChg>
      </pc:sldChg>
      <pc:sldChg chg="addSp delSp modSp mod">
        <pc:chgData name="Alisha Silvia Mercedes Hall" userId="2d05916f-0a65-40fb-890b-3da59756b658" providerId="ADAL" clId="{76CED088-0090-CB49-9B9D-1CB117514A96}" dt="2023-03-29T11:02:58.575" v="1847" actId="1038"/>
        <pc:sldMkLst>
          <pc:docMk/>
          <pc:sldMk cId="3608969900" sldId="262"/>
        </pc:sldMkLst>
        <pc:spChg chg="mod">
          <ac:chgData name="Alisha Silvia Mercedes Hall" userId="2d05916f-0a65-40fb-890b-3da59756b658" providerId="ADAL" clId="{76CED088-0090-CB49-9B9D-1CB117514A96}" dt="2023-03-29T10:51:12.502" v="1370" actId="14100"/>
          <ac:spMkLst>
            <pc:docMk/>
            <pc:sldMk cId="3608969900" sldId="262"/>
            <ac:spMk id="2" creationId="{37F650D2-5E12-7E1E-0E9C-B755193DBBA1}"/>
          </ac:spMkLst>
        </pc:spChg>
        <pc:spChg chg="add mod">
          <ac:chgData name="Alisha Silvia Mercedes Hall" userId="2d05916f-0a65-40fb-890b-3da59756b658" providerId="ADAL" clId="{76CED088-0090-CB49-9B9D-1CB117514A96}" dt="2023-03-29T10:58:42.163" v="1778" actId="1038"/>
          <ac:spMkLst>
            <pc:docMk/>
            <pc:sldMk cId="3608969900" sldId="262"/>
            <ac:spMk id="6" creationId="{70240E1C-1D37-C563-5762-9F48D5CFCDB8}"/>
          </ac:spMkLst>
        </pc:spChg>
        <pc:spChg chg="mod">
          <ac:chgData name="Alisha Silvia Mercedes Hall" userId="2d05916f-0a65-40fb-890b-3da59756b658" providerId="ADAL" clId="{76CED088-0090-CB49-9B9D-1CB117514A96}" dt="2023-03-29T10:58:54.931" v="1801" actId="1038"/>
          <ac:spMkLst>
            <pc:docMk/>
            <pc:sldMk cId="3608969900" sldId="262"/>
            <ac:spMk id="7" creationId="{27F8EE88-D685-8ACF-7E53-C8284CA2169F}"/>
          </ac:spMkLst>
        </pc:spChg>
        <pc:spChg chg="mod">
          <ac:chgData name="Alisha Silvia Mercedes Hall" userId="2d05916f-0a65-40fb-890b-3da59756b658" providerId="ADAL" clId="{76CED088-0090-CB49-9B9D-1CB117514A96}" dt="2023-03-29T11:02:58.575" v="1847" actId="1038"/>
          <ac:spMkLst>
            <pc:docMk/>
            <pc:sldMk cId="3608969900" sldId="262"/>
            <ac:spMk id="9" creationId="{4B27C6E6-8503-108B-3427-8EB598F0CA3E}"/>
          </ac:spMkLst>
        </pc:spChg>
        <pc:spChg chg="add del mod">
          <ac:chgData name="Alisha Silvia Mercedes Hall" userId="2d05916f-0a65-40fb-890b-3da59756b658" providerId="ADAL" clId="{76CED088-0090-CB49-9B9D-1CB117514A96}" dt="2023-03-29T11:00:39.689" v="1811" actId="478"/>
          <ac:spMkLst>
            <pc:docMk/>
            <pc:sldMk cId="3608969900" sldId="262"/>
            <ac:spMk id="17" creationId="{2C22D722-3C36-05CF-44BC-886D532F632D}"/>
          </ac:spMkLst>
        </pc:spChg>
        <pc:spChg chg="add mod">
          <ac:chgData name="Alisha Silvia Mercedes Hall" userId="2d05916f-0a65-40fb-890b-3da59756b658" providerId="ADAL" clId="{76CED088-0090-CB49-9B9D-1CB117514A96}" dt="2023-03-29T11:02:46.286" v="1832" actId="14100"/>
          <ac:spMkLst>
            <pc:docMk/>
            <pc:sldMk cId="3608969900" sldId="262"/>
            <ac:spMk id="18" creationId="{9CD69EDF-F7F1-5277-79B0-E06D46F08122}"/>
          </ac:spMkLst>
        </pc:spChg>
        <pc:picChg chg="add del mod">
          <ac:chgData name="Alisha Silvia Mercedes Hall" userId="2d05916f-0a65-40fb-890b-3da59756b658" providerId="ADAL" clId="{76CED088-0090-CB49-9B9D-1CB117514A96}" dt="2023-03-29T10:58:47.423" v="1779" actId="478"/>
          <ac:picMkLst>
            <pc:docMk/>
            <pc:sldMk cId="3608969900" sldId="262"/>
            <ac:picMk id="8" creationId="{2AD656A4-6CC9-74E4-F1F0-FEE3DD7359D2}"/>
          </ac:picMkLst>
        </pc:picChg>
        <pc:picChg chg="mod">
          <ac:chgData name="Alisha Silvia Mercedes Hall" userId="2d05916f-0a65-40fb-890b-3da59756b658" providerId="ADAL" clId="{76CED088-0090-CB49-9B9D-1CB117514A96}" dt="2023-03-29T11:00:53.535" v="1812"/>
          <ac:picMkLst>
            <pc:docMk/>
            <pc:sldMk cId="3608969900" sldId="262"/>
            <ac:picMk id="12" creationId="{445CD090-0856-E283-8966-281C30CF37F8}"/>
          </ac:picMkLst>
        </pc:picChg>
        <pc:picChg chg="del mod">
          <ac:chgData name="Alisha Silvia Mercedes Hall" userId="2d05916f-0a65-40fb-890b-3da59756b658" providerId="ADAL" clId="{76CED088-0090-CB49-9B9D-1CB117514A96}" dt="2023-03-29T10:51:57.548" v="1381" actId="478"/>
          <ac:picMkLst>
            <pc:docMk/>
            <pc:sldMk cId="3608969900" sldId="262"/>
            <ac:picMk id="13" creationId="{83CC2F21-BAF7-AA37-F0D7-73D8547823D2}"/>
          </ac:picMkLst>
        </pc:picChg>
        <pc:picChg chg="add del mod">
          <ac:chgData name="Alisha Silvia Mercedes Hall" userId="2d05916f-0a65-40fb-890b-3da59756b658" providerId="ADAL" clId="{76CED088-0090-CB49-9B9D-1CB117514A96}" dt="2023-03-29T10:58:48.367" v="1780" actId="478"/>
          <ac:picMkLst>
            <pc:docMk/>
            <pc:sldMk cId="3608969900" sldId="262"/>
            <ac:picMk id="14" creationId="{8C33D305-F879-C66A-5998-26AEA9139E1B}"/>
          </ac:picMkLst>
        </pc:picChg>
        <pc:picChg chg="add mod">
          <ac:chgData name="Alisha Silvia Mercedes Hall" userId="2d05916f-0a65-40fb-890b-3da59756b658" providerId="ADAL" clId="{76CED088-0090-CB49-9B9D-1CB117514A96}" dt="2023-03-29T11:00:32.569" v="1810"/>
          <ac:picMkLst>
            <pc:docMk/>
            <pc:sldMk cId="3608969900" sldId="262"/>
            <ac:picMk id="16" creationId="{9234E075-7FD1-A70B-38BB-FA1D1A18016A}"/>
          </ac:picMkLst>
        </pc:picChg>
        <pc:picChg chg="add mod">
          <ac:chgData name="Alisha Silvia Mercedes Hall" userId="2d05916f-0a65-40fb-890b-3da59756b658" providerId="ADAL" clId="{76CED088-0090-CB49-9B9D-1CB117514A96}" dt="2023-03-29T10:58:59.741" v="1802" actId="1037"/>
          <ac:picMkLst>
            <pc:docMk/>
            <pc:sldMk cId="3608969900" sldId="262"/>
            <ac:picMk id="1026" creationId="{EA7C2ABE-31AE-47D6-3837-0D2AF4150A0C}"/>
          </ac:picMkLst>
        </pc:picChg>
      </pc:sldChg>
      <pc:sldChg chg="modSp new mod">
        <pc:chgData name="Alisha Silvia Mercedes Hall" userId="2d05916f-0a65-40fb-890b-3da59756b658" providerId="ADAL" clId="{76CED088-0090-CB49-9B9D-1CB117514A96}" dt="2023-03-30T13:54:17.556" v="2039" actId="948"/>
        <pc:sldMkLst>
          <pc:docMk/>
          <pc:sldMk cId="665958007" sldId="264"/>
        </pc:sldMkLst>
        <pc:spChg chg="mod">
          <ac:chgData name="Alisha Silvia Mercedes Hall" userId="2d05916f-0a65-40fb-890b-3da59756b658" providerId="ADAL" clId="{76CED088-0090-CB49-9B9D-1CB117514A96}" dt="2023-03-29T10:54:40.620" v="1498" actId="20577"/>
          <ac:spMkLst>
            <pc:docMk/>
            <pc:sldMk cId="665958007" sldId="264"/>
            <ac:spMk id="2" creationId="{BB4D5A70-90B5-0363-E09C-3BAC58EF7B0B}"/>
          </ac:spMkLst>
        </pc:spChg>
        <pc:spChg chg="mod">
          <ac:chgData name="Alisha Silvia Mercedes Hall" userId="2d05916f-0a65-40fb-890b-3da59756b658" providerId="ADAL" clId="{76CED088-0090-CB49-9B9D-1CB117514A96}" dt="2023-03-30T13:54:17.556" v="2039" actId="948"/>
          <ac:spMkLst>
            <pc:docMk/>
            <pc:sldMk cId="665958007" sldId="264"/>
            <ac:spMk id="3" creationId="{9E1BCD70-A01C-47D6-EDAC-CFC046044864}"/>
          </ac:spMkLst>
        </pc:spChg>
      </pc:sldChg>
      <pc:sldChg chg="add del">
        <pc:chgData name="Alisha Silvia Mercedes Hall" userId="2d05916f-0a65-40fb-890b-3da59756b658" providerId="ADAL" clId="{76CED088-0090-CB49-9B9D-1CB117514A96}" dt="2023-03-29T10:54:15.618" v="1468" actId="2696"/>
        <pc:sldMkLst>
          <pc:docMk/>
          <pc:sldMk cId="4099677774" sldId="264"/>
        </pc:sldMkLst>
      </pc:sldChg>
      <pc:sldChg chg="modSp mod">
        <pc:chgData name="Alisha Silvia Mercedes Hall" userId="2d05916f-0a65-40fb-890b-3da59756b658" providerId="ADAL" clId="{76CED088-0090-CB49-9B9D-1CB117514A96}" dt="2023-03-30T13:38:05.623" v="1862" actId="114"/>
        <pc:sldMkLst>
          <pc:docMk/>
          <pc:sldMk cId="643360037" sldId="267"/>
        </pc:sldMkLst>
        <pc:spChg chg="mod">
          <ac:chgData name="Alisha Silvia Mercedes Hall" userId="2d05916f-0a65-40fb-890b-3da59756b658" providerId="ADAL" clId="{76CED088-0090-CB49-9B9D-1CB117514A96}" dt="2023-03-30T13:38:05.623" v="1862" actId="114"/>
          <ac:spMkLst>
            <pc:docMk/>
            <pc:sldMk cId="643360037" sldId="267"/>
            <ac:spMk id="3" creationId="{2FAD823D-C92E-21EB-542F-67D546F596CA}"/>
          </ac:spMkLst>
        </pc:spChg>
      </pc:sldChg>
      <pc:sldChg chg="modSp mod">
        <pc:chgData name="Alisha Silvia Mercedes Hall" userId="2d05916f-0a65-40fb-890b-3da59756b658" providerId="ADAL" clId="{76CED088-0090-CB49-9B9D-1CB117514A96}" dt="2023-03-30T13:39:32.162" v="1883" actId="20577"/>
        <pc:sldMkLst>
          <pc:docMk/>
          <pc:sldMk cId="800723873" sldId="268"/>
        </pc:sldMkLst>
        <pc:spChg chg="mod">
          <ac:chgData name="Alisha Silvia Mercedes Hall" userId="2d05916f-0a65-40fb-890b-3da59756b658" providerId="ADAL" clId="{76CED088-0090-CB49-9B9D-1CB117514A96}" dt="2023-03-30T13:39:32.162" v="1883" actId="20577"/>
          <ac:spMkLst>
            <pc:docMk/>
            <pc:sldMk cId="800723873" sldId="268"/>
            <ac:spMk id="3" creationId="{2FAD823D-C92E-21EB-542F-67D546F596CA}"/>
          </ac:spMkLst>
        </pc:spChg>
      </pc:sldChg>
      <pc:sldChg chg="modSp mod">
        <pc:chgData name="Alisha Silvia Mercedes Hall" userId="2d05916f-0a65-40fb-890b-3da59756b658" providerId="ADAL" clId="{76CED088-0090-CB49-9B9D-1CB117514A96}" dt="2023-03-30T13:49:49.210" v="1911" actId="20577"/>
        <pc:sldMkLst>
          <pc:docMk/>
          <pc:sldMk cId="674267361" sldId="270"/>
        </pc:sldMkLst>
        <pc:spChg chg="mod">
          <ac:chgData name="Alisha Silvia Mercedes Hall" userId="2d05916f-0a65-40fb-890b-3da59756b658" providerId="ADAL" clId="{76CED088-0090-CB49-9B9D-1CB117514A96}" dt="2023-03-30T13:49:49.210" v="1911" actId="20577"/>
          <ac:spMkLst>
            <pc:docMk/>
            <pc:sldMk cId="674267361" sldId="270"/>
            <ac:spMk id="6" creationId="{9C9FFE46-8850-AAF8-8976-1BAADA713FEF}"/>
          </ac:spMkLst>
        </pc:spChg>
      </pc:sldChg>
      <pc:sldChg chg="modSp mod">
        <pc:chgData name="Alisha Silvia Mercedes Hall" userId="2d05916f-0a65-40fb-890b-3da59756b658" providerId="ADAL" clId="{76CED088-0090-CB49-9B9D-1CB117514A96}" dt="2023-03-30T13:37:29.032" v="1852" actId="948"/>
        <pc:sldMkLst>
          <pc:docMk/>
          <pc:sldMk cId="3569247678" sldId="272"/>
        </pc:sldMkLst>
        <pc:spChg chg="mod">
          <ac:chgData name="Alisha Silvia Mercedes Hall" userId="2d05916f-0a65-40fb-890b-3da59756b658" providerId="ADAL" clId="{76CED088-0090-CB49-9B9D-1CB117514A96}" dt="2023-03-30T13:37:29.032" v="1852" actId="948"/>
          <ac:spMkLst>
            <pc:docMk/>
            <pc:sldMk cId="3569247678" sldId="272"/>
            <ac:spMk id="3" creationId="{2FAD823D-C92E-21EB-542F-67D546F596CA}"/>
          </ac:spMkLst>
        </pc:spChg>
      </pc:sldChg>
      <pc:sldChg chg="modSp mod">
        <pc:chgData name="Alisha Silvia Mercedes Hall" userId="2d05916f-0a65-40fb-890b-3da59756b658" providerId="ADAL" clId="{76CED088-0090-CB49-9B9D-1CB117514A96}" dt="2023-03-30T13:51:15.410" v="1916" actId="313"/>
        <pc:sldMkLst>
          <pc:docMk/>
          <pc:sldMk cId="1236639740" sldId="273"/>
        </pc:sldMkLst>
        <pc:spChg chg="mod">
          <ac:chgData name="Alisha Silvia Mercedes Hall" userId="2d05916f-0a65-40fb-890b-3da59756b658" providerId="ADAL" clId="{76CED088-0090-CB49-9B9D-1CB117514A96}" dt="2023-03-30T13:51:15.410" v="1916" actId="313"/>
          <ac:spMkLst>
            <pc:docMk/>
            <pc:sldMk cId="1236639740" sldId="273"/>
            <ac:spMk id="3" creationId="{5A3A758C-B121-87AD-DE0B-3ABD48BA05D8}"/>
          </ac:spMkLst>
        </pc:spChg>
      </pc:sldChg>
      <pc:sldChg chg="modSp mod">
        <pc:chgData name="Alisha Silvia Mercedes Hall" userId="2d05916f-0a65-40fb-890b-3da59756b658" providerId="ADAL" clId="{76CED088-0090-CB49-9B9D-1CB117514A96}" dt="2023-03-30T13:50:00.190" v="1912" actId="20577"/>
        <pc:sldMkLst>
          <pc:docMk/>
          <pc:sldMk cId="3667883799" sldId="275"/>
        </pc:sldMkLst>
        <pc:spChg chg="mod">
          <ac:chgData name="Alisha Silvia Mercedes Hall" userId="2d05916f-0a65-40fb-890b-3da59756b658" providerId="ADAL" clId="{76CED088-0090-CB49-9B9D-1CB117514A96}" dt="2023-03-30T13:50:00.190" v="1912" actId="20577"/>
          <ac:spMkLst>
            <pc:docMk/>
            <pc:sldMk cId="3667883799" sldId="275"/>
            <ac:spMk id="3" creationId="{2FAD823D-C92E-21EB-542F-67D546F596CA}"/>
          </ac:spMkLst>
        </pc:spChg>
      </pc:sldChg>
      <pc:sldMasterChg chg="addSp delSp modSp mod modSldLayout">
        <pc:chgData name="Alisha Silvia Mercedes Hall" userId="2d05916f-0a65-40fb-890b-3da59756b658" providerId="ADAL" clId="{76CED088-0090-CB49-9B9D-1CB117514A96}" dt="2023-03-29T10:16:43.065" v="1339"/>
        <pc:sldMasterMkLst>
          <pc:docMk/>
          <pc:sldMasterMk cId="3959746906" sldId="2147483660"/>
        </pc:sldMasterMkLst>
        <pc:spChg chg="mod">
          <ac:chgData name="Alisha Silvia Mercedes Hall" userId="2d05916f-0a65-40fb-890b-3da59756b658" providerId="ADAL" clId="{76CED088-0090-CB49-9B9D-1CB117514A96}" dt="2023-03-29T09:26:29.097" v="98" actId="14100"/>
          <ac:spMkLst>
            <pc:docMk/>
            <pc:sldMasterMk cId="3959746906" sldId="2147483660"/>
            <ac:spMk id="2" creationId="{00000000-0000-0000-0000-000000000000}"/>
          </ac:spMkLst>
        </pc:spChg>
        <pc:spChg chg="mod">
          <ac:chgData name="Alisha Silvia Mercedes Hall" userId="2d05916f-0a65-40fb-890b-3da59756b658" providerId="ADAL" clId="{76CED088-0090-CB49-9B9D-1CB117514A96}" dt="2023-03-29T09:26:02.371" v="96" actId="2711"/>
          <ac:spMkLst>
            <pc:docMk/>
            <pc:sldMasterMk cId="3959746906" sldId="2147483660"/>
            <ac:spMk id="3" creationId="{00000000-0000-0000-0000-000000000000}"/>
          </ac:spMkLst>
        </pc:spChg>
        <pc:spChg chg="add del mod">
          <ac:chgData name="Alisha Silvia Mercedes Hall" userId="2d05916f-0a65-40fb-890b-3da59756b658" providerId="ADAL" clId="{76CED088-0090-CB49-9B9D-1CB117514A96}" dt="2023-03-29T09:41:39.233" v="386" actId="1076"/>
          <ac:spMkLst>
            <pc:docMk/>
            <pc:sldMasterMk cId="3959746906" sldId="2147483660"/>
            <ac:spMk id="4" creationId="{00000000-0000-0000-0000-000000000000}"/>
          </ac:spMkLst>
        </pc:spChg>
        <pc:spChg chg="add del mod">
          <ac:chgData name="Alisha Silvia Mercedes Hall" userId="2d05916f-0a65-40fb-890b-3da59756b658" providerId="ADAL" clId="{76CED088-0090-CB49-9B9D-1CB117514A96}" dt="2023-03-29T09:40:44.910" v="373" actId="478"/>
          <ac:spMkLst>
            <pc:docMk/>
            <pc:sldMasterMk cId="3959746906" sldId="2147483660"/>
            <ac:spMk id="5" creationId="{00000000-0000-0000-0000-000000000000}"/>
          </ac:spMkLst>
        </pc:spChg>
        <pc:spChg chg="mod">
          <ac:chgData name="Alisha Silvia Mercedes Hall" userId="2d05916f-0a65-40fb-890b-3da59756b658" providerId="ADAL" clId="{76CED088-0090-CB49-9B9D-1CB117514A96}" dt="2023-03-29T09:44:11.208" v="408" actId="207"/>
          <ac:spMkLst>
            <pc:docMk/>
            <pc:sldMasterMk cId="3959746906" sldId="2147483660"/>
            <ac:spMk id="6" creationId="{00000000-0000-0000-0000-000000000000}"/>
          </ac:spMkLst>
        </pc:spChg>
        <pc:spChg chg="add del mod">
          <ac:chgData name="Alisha Silvia Mercedes Hall" userId="2d05916f-0a65-40fb-890b-3da59756b658" providerId="ADAL" clId="{76CED088-0090-CB49-9B9D-1CB117514A96}" dt="2023-03-29T09:19:32.877" v="2" actId="21"/>
          <ac:spMkLst>
            <pc:docMk/>
            <pc:sldMasterMk cId="3959746906" sldId="2147483660"/>
            <ac:spMk id="7" creationId="{08B16D17-7AF1-1F24-AE6C-9FCC72C7BCD1}"/>
          </ac:spMkLst>
        </pc:spChg>
        <pc:sldLayoutChg chg="addSp delSp modSp mod">
          <pc:chgData name="Alisha Silvia Mercedes Hall" userId="2d05916f-0a65-40fb-890b-3da59756b658" providerId="ADAL" clId="{76CED088-0090-CB49-9B9D-1CB117514A96}" dt="2023-03-29T10:06:17.592" v="655" actId="14100"/>
          <pc:sldLayoutMkLst>
            <pc:docMk/>
            <pc:sldMasterMk cId="3959746906" sldId="2147483660"/>
            <pc:sldLayoutMk cId="3518393767" sldId="2147483661"/>
          </pc:sldLayoutMkLst>
          <pc:spChg chg="mod">
            <ac:chgData name="Alisha Silvia Mercedes Hall" userId="2d05916f-0a65-40fb-890b-3da59756b658" providerId="ADAL" clId="{76CED088-0090-CB49-9B9D-1CB117514A96}" dt="2023-03-29T09:32:32.456" v="204" actId="1036"/>
            <ac:spMkLst>
              <pc:docMk/>
              <pc:sldMasterMk cId="3959746906" sldId="2147483660"/>
              <pc:sldLayoutMk cId="3518393767" sldId="2147483661"/>
              <ac:spMk id="2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10:06:17.592" v="655" actId="14100"/>
            <ac:spMkLst>
              <pc:docMk/>
              <pc:sldMasterMk cId="3959746906" sldId="2147483660"/>
              <pc:sldLayoutMk cId="3518393767" sldId="2147483661"/>
              <ac:spMk id="3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42:45.992" v="395" actId="1076"/>
            <ac:spMkLst>
              <pc:docMk/>
              <pc:sldMasterMk cId="3959746906" sldId="2147483660"/>
              <pc:sldLayoutMk cId="3518393767" sldId="2147483661"/>
              <ac:spMk id="4" creationId="{00000000-0000-0000-0000-000000000000}"/>
            </ac:spMkLst>
          </pc:spChg>
          <pc:spChg chg="add del">
            <ac:chgData name="Alisha Silvia Mercedes Hall" userId="2d05916f-0a65-40fb-890b-3da59756b658" providerId="ADAL" clId="{76CED088-0090-CB49-9B9D-1CB117514A96}" dt="2023-03-29T09:40:50.225" v="374" actId="478"/>
            <ac:spMkLst>
              <pc:docMk/>
              <pc:sldMasterMk cId="3959746906" sldId="2147483660"/>
              <pc:sldLayoutMk cId="3518393767" sldId="2147483661"/>
              <ac:spMk id="5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44:04.518" v="407" actId="207"/>
            <ac:spMkLst>
              <pc:docMk/>
              <pc:sldMasterMk cId="3959746906" sldId="2147483660"/>
              <pc:sldLayoutMk cId="3518393767" sldId="2147483661"/>
              <ac:spMk id="6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27:06.383" v="101"/>
            <ac:spMkLst>
              <pc:docMk/>
              <pc:sldMasterMk cId="3959746906" sldId="2147483660"/>
              <pc:sldLayoutMk cId="3518393767" sldId="2147483661"/>
              <ac:spMk id="8" creationId="{630FD3BA-A5F3-36F7-384F-2FB2E290B92A}"/>
            </ac:spMkLst>
          </pc:spChg>
          <pc:spChg chg="mod">
            <ac:chgData name="Alisha Silvia Mercedes Hall" userId="2d05916f-0a65-40fb-890b-3da59756b658" providerId="ADAL" clId="{76CED088-0090-CB49-9B9D-1CB117514A96}" dt="2023-03-29T09:27:06.383" v="101"/>
            <ac:spMkLst>
              <pc:docMk/>
              <pc:sldMasterMk cId="3959746906" sldId="2147483660"/>
              <pc:sldLayoutMk cId="3518393767" sldId="2147483661"/>
              <ac:spMk id="9" creationId="{8DB8765E-0729-6521-C284-06C0D41DC28B}"/>
            </ac:spMkLst>
          </pc:spChg>
          <pc:spChg chg="mod">
            <ac:chgData name="Alisha Silvia Mercedes Hall" userId="2d05916f-0a65-40fb-890b-3da59756b658" providerId="ADAL" clId="{76CED088-0090-CB49-9B9D-1CB117514A96}" dt="2023-03-29T09:27:06.383" v="101"/>
            <ac:spMkLst>
              <pc:docMk/>
              <pc:sldMasterMk cId="3959746906" sldId="2147483660"/>
              <pc:sldLayoutMk cId="3518393767" sldId="2147483661"/>
              <ac:spMk id="10" creationId="{6AD2847E-F467-DA41-024F-612BBFC17E70}"/>
            </ac:spMkLst>
          </pc:spChg>
          <pc:spChg chg="mod">
            <ac:chgData name="Alisha Silvia Mercedes Hall" userId="2d05916f-0a65-40fb-890b-3da59756b658" providerId="ADAL" clId="{76CED088-0090-CB49-9B9D-1CB117514A96}" dt="2023-03-29T09:27:06.383" v="101"/>
            <ac:spMkLst>
              <pc:docMk/>
              <pc:sldMasterMk cId="3959746906" sldId="2147483660"/>
              <pc:sldLayoutMk cId="3518393767" sldId="2147483661"/>
              <ac:spMk id="11" creationId="{FB64D24F-3B35-5413-8E1D-46017630CACD}"/>
            </ac:spMkLst>
          </pc:spChg>
          <pc:spChg chg="mod">
            <ac:chgData name="Alisha Silvia Mercedes Hall" userId="2d05916f-0a65-40fb-890b-3da59756b658" providerId="ADAL" clId="{76CED088-0090-CB49-9B9D-1CB117514A96}" dt="2023-03-29T09:27:06.383" v="101"/>
            <ac:spMkLst>
              <pc:docMk/>
              <pc:sldMasterMk cId="3959746906" sldId="2147483660"/>
              <pc:sldLayoutMk cId="3518393767" sldId="2147483661"/>
              <ac:spMk id="12" creationId="{68C89561-68CA-02D8-A7E3-8DEC86649EC0}"/>
            </ac:spMkLst>
          </pc:spChg>
          <pc:spChg chg="mod">
            <ac:chgData name="Alisha Silvia Mercedes Hall" userId="2d05916f-0a65-40fb-890b-3da59756b658" providerId="ADAL" clId="{76CED088-0090-CB49-9B9D-1CB117514A96}" dt="2023-03-29T09:27:06.383" v="101"/>
            <ac:spMkLst>
              <pc:docMk/>
              <pc:sldMasterMk cId="3959746906" sldId="2147483660"/>
              <pc:sldLayoutMk cId="3518393767" sldId="2147483661"/>
              <ac:spMk id="13" creationId="{552144AC-6972-EEAC-0ABD-84D83815C5A8}"/>
            </ac:spMkLst>
          </pc:spChg>
          <pc:spChg chg="mod">
            <ac:chgData name="Alisha Silvia Mercedes Hall" userId="2d05916f-0a65-40fb-890b-3da59756b658" providerId="ADAL" clId="{76CED088-0090-CB49-9B9D-1CB117514A96}" dt="2023-03-29T09:27:06.383" v="101"/>
            <ac:spMkLst>
              <pc:docMk/>
              <pc:sldMasterMk cId="3959746906" sldId="2147483660"/>
              <pc:sldLayoutMk cId="3518393767" sldId="2147483661"/>
              <ac:spMk id="14" creationId="{0B8B802C-DDB1-B0D8-D367-D927B945E22B}"/>
            </ac:spMkLst>
          </pc:spChg>
          <pc:spChg chg="mod">
            <ac:chgData name="Alisha Silvia Mercedes Hall" userId="2d05916f-0a65-40fb-890b-3da59756b658" providerId="ADAL" clId="{76CED088-0090-CB49-9B9D-1CB117514A96}" dt="2023-03-29T09:27:24.718" v="104"/>
            <ac:spMkLst>
              <pc:docMk/>
              <pc:sldMasterMk cId="3959746906" sldId="2147483660"/>
              <pc:sldLayoutMk cId="3518393767" sldId="2147483661"/>
              <ac:spMk id="16" creationId="{10E8714A-DCE8-F0F1-F36F-39B4D9639CAD}"/>
            </ac:spMkLst>
          </pc:spChg>
          <pc:spChg chg="mod">
            <ac:chgData name="Alisha Silvia Mercedes Hall" userId="2d05916f-0a65-40fb-890b-3da59756b658" providerId="ADAL" clId="{76CED088-0090-CB49-9B9D-1CB117514A96}" dt="2023-03-29T09:27:24.718" v="104"/>
            <ac:spMkLst>
              <pc:docMk/>
              <pc:sldMasterMk cId="3959746906" sldId="2147483660"/>
              <pc:sldLayoutMk cId="3518393767" sldId="2147483661"/>
              <ac:spMk id="17" creationId="{4D8FB4DF-7A73-CB05-58E7-7E46CD24D3EE}"/>
            </ac:spMkLst>
          </pc:spChg>
          <pc:spChg chg="mod">
            <ac:chgData name="Alisha Silvia Mercedes Hall" userId="2d05916f-0a65-40fb-890b-3da59756b658" providerId="ADAL" clId="{76CED088-0090-CB49-9B9D-1CB117514A96}" dt="2023-03-29T09:27:24.718" v="104"/>
            <ac:spMkLst>
              <pc:docMk/>
              <pc:sldMasterMk cId="3959746906" sldId="2147483660"/>
              <pc:sldLayoutMk cId="3518393767" sldId="2147483661"/>
              <ac:spMk id="18" creationId="{D3BAAB8E-434E-045B-28A1-5FB4B863D558}"/>
            </ac:spMkLst>
          </pc:spChg>
          <pc:spChg chg="mod">
            <ac:chgData name="Alisha Silvia Mercedes Hall" userId="2d05916f-0a65-40fb-890b-3da59756b658" providerId="ADAL" clId="{76CED088-0090-CB49-9B9D-1CB117514A96}" dt="2023-03-29T09:27:24.718" v="104"/>
            <ac:spMkLst>
              <pc:docMk/>
              <pc:sldMasterMk cId="3959746906" sldId="2147483660"/>
              <pc:sldLayoutMk cId="3518393767" sldId="2147483661"/>
              <ac:spMk id="19" creationId="{825763F2-F614-460A-8D89-E1BC6C1415DC}"/>
            </ac:spMkLst>
          </pc:spChg>
          <pc:spChg chg="mod">
            <ac:chgData name="Alisha Silvia Mercedes Hall" userId="2d05916f-0a65-40fb-890b-3da59756b658" providerId="ADAL" clId="{76CED088-0090-CB49-9B9D-1CB117514A96}" dt="2023-03-29T09:27:24.718" v="104"/>
            <ac:spMkLst>
              <pc:docMk/>
              <pc:sldMasterMk cId="3959746906" sldId="2147483660"/>
              <pc:sldLayoutMk cId="3518393767" sldId="2147483661"/>
              <ac:spMk id="20" creationId="{C5975215-A89D-A582-A1F4-07C76B677378}"/>
            </ac:spMkLst>
          </pc:spChg>
          <pc:spChg chg="mod">
            <ac:chgData name="Alisha Silvia Mercedes Hall" userId="2d05916f-0a65-40fb-890b-3da59756b658" providerId="ADAL" clId="{76CED088-0090-CB49-9B9D-1CB117514A96}" dt="2023-03-29T09:27:24.718" v="104"/>
            <ac:spMkLst>
              <pc:docMk/>
              <pc:sldMasterMk cId="3959746906" sldId="2147483660"/>
              <pc:sldLayoutMk cId="3518393767" sldId="2147483661"/>
              <ac:spMk id="21" creationId="{1006DFA6-BA63-C89C-D03C-794F3AD0D1C9}"/>
            </ac:spMkLst>
          </pc:spChg>
          <pc:spChg chg="mod">
            <ac:chgData name="Alisha Silvia Mercedes Hall" userId="2d05916f-0a65-40fb-890b-3da59756b658" providerId="ADAL" clId="{76CED088-0090-CB49-9B9D-1CB117514A96}" dt="2023-03-29T09:27:24.718" v="104"/>
            <ac:spMkLst>
              <pc:docMk/>
              <pc:sldMasterMk cId="3959746906" sldId="2147483660"/>
              <pc:sldLayoutMk cId="3518393767" sldId="2147483661"/>
              <ac:spMk id="22" creationId="{9326A174-8262-E4A6-F6E8-8D64369FAB0F}"/>
            </ac:spMkLst>
          </pc:spChg>
          <pc:spChg chg="add mod">
            <ac:chgData name="Alisha Silvia Mercedes Hall" userId="2d05916f-0a65-40fb-890b-3da59756b658" providerId="ADAL" clId="{76CED088-0090-CB49-9B9D-1CB117514A96}" dt="2023-03-29T10:00:59.027" v="545" actId="166"/>
            <ac:spMkLst>
              <pc:docMk/>
              <pc:sldMasterMk cId="3959746906" sldId="2147483660"/>
              <pc:sldLayoutMk cId="3518393767" sldId="2147483661"/>
              <ac:spMk id="23" creationId="{40F7A56C-D5B8-D6A8-8BA2-2A7509F3AB0F}"/>
            </ac:spMkLst>
          </pc:spChg>
          <pc:spChg chg="add del mod">
            <ac:chgData name="Alisha Silvia Mercedes Hall" userId="2d05916f-0a65-40fb-890b-3da59756b658" providerId="ADAL" clId="{76CED088-0090-CB49-9B9D-1CB117514A96}" dt="2023-03-29T09:29:28.661" v="130" actId="478"/>
            <ac:spMkLst>
              <pc:docMk/>
              <pc:sldMasterMk cId="3959746906" sldId="2147483660"/>
              <pc:sldLayoutMk cId="3518393767" sldId="2147483661"/>
              <ac:spMk id="24" creationId="{060DB763-3A6E-A9CB-C5A1-9F302ACB15C6}"/>
            </ac:spMkLst>
          </pc:spChg>
          <pc:grpChg chg="add del mod">
            <ac:chgData name="Alisha Silvia Mercedes Hall" userId="2d05916f-0a65-40fb-890b-3da59756b658" providerId="ADAL" clId="{76CED088-0090-CB49-9B9D-1CB117514A96}" dt="2023-03-29T09:27:23.267" v="103" actId="21"/>
            <ac:grpSpMkLst>
              <pc:docMk/>
              <pc:sldMasterMk cId="3959746906" sldId="2147483660"/>
              <pc:sldLayoutMk cId="3518393767" sldId="2147483661"/>
              <ac:grpSpMk id="7" creationId="{0D3F0AF2-0909-A388-F99B-F772D8E33AE4}"/>
            </ac:grpSpMkLst>
          </pc:grpChg>
          <pc:grpChg chg="add mod">
            <ac:chgData name="Alisha Silvia Mercedes Hall" userId="2d05916f-0a65-40fb-890b-3da59756b658" providerId="ADAL" clId="{76CED088-0090-CB49-9B9D-1CB117514A96}" dt="2023-03-29T09:29:21.538" v="129" actId="14100"/>
            <ac:grpSpMkLst>
              <pc:docMk/>
              <pc:sldMasterMk cId="3959746906" sldId="2147483660"/>
              <pc:sldLayoutMk cId="3518393767" sldId="2147483661"/>
              <ac:grpSpMk id="15" creationId="{6BD57647-3AF8-B13E-F8E1-848644FA20DC}"/>
            </ac:grpSpMkLst>
          </pc:grpChg>
          <pc:grpChg chg="add mod">
            <ac:chgData name="Alisha Silvia Mercedes Hall" userId="2d05916f-0a65-40fb-890b-3da59756b658" providerId="ADAL" clId="{76CED088-0090-CB49-9B9D-1CB117514A96}" dt="2023-03-29T10:02:25.631" v="582" actId="1076"/>
            <ac:grpSpMkLst>
              <pc:docMk/>
              <pc:sldMasterMk cId="3959746906" sldId="2147483660"/>
              <pc:sldLayoutMk cId="3518393767" sldId="2147483661"/>
              <ac:grpSpMk id="41" creationId="{32423A46-B109-685B-4E96-BB9821FEDCF5}"/>
            </ac:grpSpMkLst>
          </pc:grpChg>
          <pc:picChg chg="add del mod modCrop">
            <ac:chgData name="Alisha Silvia Mercedes Hall" userId="2d05916f-0a65-40fb-890b-3da59756b658" providerId="ADAL" clId="{76CED088-0090-CB49-9B9D-1CB117514A96}" dt="2023-03-29T09:56:05.581" v="507" actId="478"/>
            <ac:picMkLst>
              <pc:docMk/>
              <pc:sldMasterMk cId="3959746906" sldId="2147483660"/>
              <pc:sldLayoutMk cId="3518393767" sldId="2147483661"/>
              <ac:picMk id="26" creationId="{1819FF20-9F43-5EB4-0319-599AD46ADAFC}"/>
            </ac:picMkLst>
          </pc:picChg>
          <pc:picChg chg="add del mod">
            <ac:chgData name="Alisha Silvia Mercedes Hall" userId="2d05916f-0a65-40fb-890b-3da59756b658" providerId="ADAL" clId="{76CED088-0090-CB49-9B9D-1CB117514A96}" dt="2023-03-29T09:56:06.057" v="508" actId="478"/>
            <ac:picMkLst>
              <pc:docMk/>
              <pc:sldMasterMk cId="3959746906" sldId="2147483660"/>
              <pc:sldLayoutMk cId="3518393767" sldId="2147483661"/>
              <ac:picMk id="27" creationId="{1BE8F536-7D0A-A22C-6F39-955238B7C4F2}"/>
            </ac:picMkLst>
          </pc:picChg>
          <pc:picChg chg="add del mod">
            <ac:chgData name="Alisha Silvia Mercedes Hall" userId="2d05916f-0a65-40fb-890b-3da59756b658" providerId="ADAL" clId="{76CED088-0090-CB49-9B9D-1CB117514A96}" dt="2023-03-29T09:56:06.504" v="509" actId="478"/>
            <ac:picMkLst>
              <pc:docMk/>
              <pc:sldMasterMk cId="3959746906" sldId="2147483660"/>
              <pc:sldLayoutMk cId="3518393767" sldId="2147483661"/>
              <ac:picMk id="28" creationId="{332A3428-E604-8A78-5505-F1F422D181D9}"/>
            </ac:picMkLst>
          </pc:picChg>
          <pc:picChg chg="add del mod">
            <ac:chgData name="Alisha Silvia Mercedes Hall" userId="2d05916f-0a65-40fb-890b-3da59756b658" providerId="ADAL" clId="{76CED088-0090-CB49-9B9D-1CB117514A96}" dt="2023-03-29T09:55:24.254" v="496"/>
            <ac:picMkLst>
              <pc:docMk/>
              <pc:sldMasterMk cId="3959746906" sldId="2147483660"/>
              <pc:sldLayoutMk cId="3518393767" sldId="2147483661"/>
              <ac:picMk id="29" creationId="{AA200582-7C3A-C41E-BFF8-432D417304A8}"/>
            </ac:picMkLst>
          </pc:picChg>
          <pc:picChg chg="add del mod">
            <ac:chgData name="Alisha Silvia Mercedes Hall" userId="2d05916f-0a65-40fb-890b-3da59756b658" providerId="ADAL" clId="{76CED088-0090-CB49-9B9D-1CB117514A96}" dt="2023-03-29T09:55:24.254" v="496"/>
            <ac:picMkLst>
              <pc:docMk/>
              <pc:sldMasterMk cId="3959746906" sldId="2147483660"/>
              <pc:sldLayoutMk cId="3518393767" sldId="2147483661"/>
              <ac:picMk id="30" creationId="{3D2EC91C-14F8-BC0A-16AE-E297FB26513F}"/>
            </ac:picMkLst>
          </pc:picChg>
          <pc:picChg chg="add del mod">
            <ac:chgData name="Alisha Silvia Mercedes Hall" userId="2d05916f-0a65-40fb-890b-3da59756b658" providerId="ADAL" clId="{76CED088-0090-CB49-9B9D-1CB117514A96}" dt="2023-03-29T09:56:06.968" v="510" actId="478"/>
            <ac:picMkLst>
              <pc:docMk/>
              <pc:sldMasterMk cId="3959746906" sldId="2147483660"/>
              <pc:sldLayoutMk cId="3518393767" sldId="2147483661"/>
              <ac:picMk id="31" creationId="{DA7C987A-29E5-66FF-D4AF-DCC44CB9ED2F}"/>
            </ac:picMkLst>
          </pc:picChg>
          <pc:picChg chg="add del mod">
            <ac:chgData name="Alisha Silvia Mercedes Hall" userId="2d05916f-0a65-40fb-890b-3da59756b658" providerId="ADAL" clId="{76CED088-0090-CB49-9B9D-1CB117514A96}" dt="2023-03-29T09:56:00.652" v="506" actId="478"/>
            <ac:picMkLst>
              <pc:docMk/>
              <pc:sldMasterMk cId="3959746906" sldId="2147483660"/>
              <pc:sldLayoutMk cId="3518393767" sldId="2147483661"/>
              <ac:picMk id="32" creationId="{37E620E7-828C-8C20-80F1-084EB48A9167}"/>
            </ac:picMkLst>
          </pc:picChg>
          <pc:picChg chg="add del mod">
            <ac:chgData name="Alisha Silvia Mercedes Hall" userId="2d05916f-0a65-40fb-890b-3da59756b658" providerId="ADAL" clId="{76CED088-0090-CB49-9B9D-1CB117514A96}" dt="2023-03-29T09:56:00.059" v="505" actId="478"/>
            <ac:picMkLst>
              <pc:docMk/>
              <pc:sldMasterMk cId="3959746906" sldId="2147483660"/>
              <pc:sldLayoutMk cId="3518393767" sldId="2147483661"/>
              <ac:picMk id="33" creationId="{2AB3AF7D-D45D-2450-DFD7-8ADC6705F9D5}"/>
            </ac:picMkLst>
          </pc:picChg>
          <pc:picChg chg="add mod modCrop">
            <ac:chgData name="Alisha Silvia Mercedes Hall" userId="2d05916f-0a65-40fb-890b-3da59756b658" providerId="ADAL" clId="{76CED088-0090-CB49-9B9D-1CB117514A96}" dt="2023-03-29T10:05:59.434" v="654" actId="732"/>
            <ac:picMkLst>
              <pc:docMk/>
              <pc:sldMasterMk cId="3959746906" sldId="2147483660"/>
              <pc:sldLayoutMk cId="3518393767" sldId="2147483661"/>
              <ac:picMk id="35" creationId="{B9ABBCD2-DCA9-B424-F5B8-2235416B1CA8}"/>
            </ac:picMkLst>
          </pc:picChg>
          <pc:picChg chg="add mod">
            <ac:chgData name="Alisha Silvia Mercedes Hall" userId="2d05916f-0a65-40fb-890b-3da59756b658" providerId="ADAL" clId="{76CED088-0090-CB49-9B9D-1CB117514A96}" dt="2023-03-29T09:59:18.375" v="525" actId="1076"/>
            <ac:picMkLst>
              <pc:docMk/>
              <pc:sldMasterMk cId="3959746906" sldId="2147483660"/>
              <pc:sldLayoutMk cId="3518393767" sldId="2147483661"/>
              <ac:picMk id="36" creationId="{7BB3D016-DD53-E6F0-E725-203C7C95AFCB}"/>
            </ac:picMkLst>
          </pc:picChg>
          <pc:picChg chg="add mod">
            <ac:chgData name="Alisha Silvia Mercedes Hall" userId="2d05916f-0a65-40fb-890b-3da59756b658" providerId="ADAL" clId="{76CED088-0090-CB49-9B9D-1CB117514A96}" dt="2023-03-29T09:59:38.969" v="529" actId="1076"/>
            <ac:picMkLst>
              <pc:docMk/>
              <pc:sldMasterMk cId="3959746906" sldId="2147483660"/>
              <pc:sldLayoutMk cId="3518393767" sldId="2147483661"/>
              <ac:picMk id="37" creationId="{071E037D-40C0-FF2D-C622-37F2E45F3419}"/>
            </ac:picMkLst>
          </pc:picChg>
          <pc:picChg chg="add mod">
            <ac:chgData name="Alisha Silvia Mercedes Hall" userId="2d05916f-0a65-40fb-890b-3da59756b658" providerId="ADAL" clId="{76CED088-0090-CB49-9B9D-1CB117514A96}" dt="2023-03-29T10:00:13.516" v="538" actId="1076"/>
            <ac:picMkLst>
              <pc:docMk/>
              <pc:sldMasterMk cId="3959746906" sldId="2147483660"/>
              <pc:sldLayoutMk cId="3518393767" sldId="2147483661"/>
              <ac:picMk id="38" creationId="{F031F730-D34D-E52A-475B-08F9DB6AB873}"/>
            </ac:picMkLst>
          </pc:picChg>
          <pc:picChg chg="add mod">
            <ac:chgData name="Alisha Silvia Mercedes Hall" userId="2d05916f-0a65-40fb-890b-3da59756b658" providerId="ADAL" clId="{76CED088-0090-CB49-9B9D-1CB117514A96}" dt="2023-03-29T10:00:18.634" v="539" actId="1076"/>
            <ac:picMkLst>
              <pc:docMk/>
              <pc:sldMasterMk cId="3959746906" sldId="2147483660"/>
              <pc:sldLayoutMk cId="3518393767" sldId="2147483661"/>
              <ac:picMk id="39" creationId="{20ABC3D3-4048-4697-D73D-51263B046BD2}"/>
            </ac:picMkLst>
          </pc:picChg>
          <pc:picChg chg="add mod modCrop">
            <ac:chgData name="Alisha Silvia Mercedes Hall" userId="2d05916f-0a65-40fb-890b-3da59756b658" providerId="ADAL" clId="{76CED088-0090-CB49-9B9D-1CB117514A96}" dt="2023-03-29T10:01:59.147" v="580" actId="732"/>
            <ac:picMkLst>
              <pc:docMk/>
              <pc:sldMasterMk cId="3959746906" sldId="2147483660"/>
              <pc:sldLayoutMk cId="3518393767" sldId="2147483661"/>
              <ac:picMk id="40" creationId="{3412FE66-4038-555A-270A-0E19FEDB9214}"/>
            </ac:picMkLst>
          </pc:picChg>
        </pc:sldLayoutChg>
        <pc:sldLayoutChg chg="addSp delSp modSp mod">
          <pc:chgData name="Alisha Silvia Mercedes Hall" userId="2d05916f-0a65-40fb-890b-3da59756b658" providerId="ADAL" clId="{76CED088-0090-CB49-9B9D-1CB117514A96}" dt="2023-03-29T10:05:38.779" v="650" actId="478"/>
          <pc:sldLayoutMkLst>
            <pc:docMk/>
            <pc:sldMasterMk cId="3959746906" sldId="2147483660"/>
            <pc:sldLayoutMk cId="460126034" sldId="2147483662"/>
          </pc:sldLayoutMkLst>
          <pc:spChg chg="mod">
            <ac:chgData name="Alisha Silvia Mercedes Hall" userId="2d05916f-0a65-40fb-890b-3da59756b658" providerId="ADAL" clId="{76CED088-0090-CB49-9B9D-1CB117514A96}" dt="2023-03-29T09:44:47.401" v="412" actId="14100"/>
            <ac:spMkLst>
              <pc:docMk/>
              <pc:sldMasterMk cId="3959746906" sldId="2147483660"/>
              <pc:sldLayoutMk cId="460126034" sldId="2147483662"/>
              <ac:spMk id="2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10:04:47.086" v="645" actId="1076"/>
            <ac:spMkLst>
              <pc:docMk/>
              <pc:sldMasterMk cId="3959746906" sldId="2147483660"/>
              <pc:sldLayoutMk cId="460126034" sldId="2147483662"/>
              <ac:spMk id="3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42:53.320" v="396" actId="1076"/>
            <ac:spMkLst>
              <pc:docMk/>
              <pc:sldMasterMk cId="3959746906" sldId="2147483660"/>
              <pc:sldLayoutMk cId="460126034" sldId="2147483662"/>
              <ac:spMk id="4" creationId="{00000000-0000-0000-0000-000000000000}"/>
            </ac:spMkLst>
          </pc:spChg>
          <pc:spChg chg="del">
            <ac:chgData name="Alisha Silvia Mercedes Hall" userId="2d05916f-0a65-40fb-890b-3da59756b658" providerId="ADAL" clId="{76CED088-0090-CB49-9B9D-1CB117514A96}" dt="2023-03-29T09:40:54.330" v="375" actId="478"/>
            <ac:spMkLst>
              <pc:docMk/>
              <pc:sldMasterMk cId="3959746906" sldId="2147483660"/>
              <pc:sldLayoutMk cId="460126034" sldId="2147483662"/>
              <ac:spMk id="5" creationId="{00000000-0000-0000-0000-000000000000}"/>
            </ac:spMkLst>
          </pc:spChg>
          <pc:spChg chg="add mod">
            <ac:chgData name="Alisha Silvia Mercedes Hall" userId="2d05916f-0a65-40fb-890b-3da59756b658" providerId="ADAL" clId="{76CED088-0090-CB49-9B9D-1CB117514A96}" dt="2023-03-29T09:21:52.911" v="39" actId="1076"/>
            <ac:spMkLst>
              <pc:docMk/>
              <pc:sldMasterMk cId="3959746906" sldId="2147483660"/>
              <pc:sldLayoutMk cId="460126034" sldId="2147483662"/>
              <ac:spMk id="7" creationId="{59691954-61E4-1756-5A75-A05CC2765FE8}"/>
            </ac:spMkLst>
          </pc:spChg>
          <pc:spChg chg="add mod">
            <ac:chgData name="Alisha Silvia Mercedes Hall" userId="2d05916f-0a65-40fb-890b-3da59756b658" providerId="ADAL" clId="{76CED088-0090-CB49-9B9D-1CB117514A96}" dt="2023-03-29T09:21:52.911" v="39" actId="1076"/>
            <ac:spMkLst>
              <pc:docMk/>
              <pc:sldMasterMk cId="3959746906" sldId="2147483660"/>
              <pc:sldLayoutMk cId="460126034" sldId="2147483662"/>
              <ac:spMk id="8" creationId="{6B92DA9B-6A0D-F8C7-2703-36557F6D7B4B}"/>
            </ac:spMkLst>
          </pc:spChg>
          <pc:spChg chg="add mod">
            <ac:chgData name="Alisha Silvia Mercedes Hall" userId="2d05916f-0a65-40fb-890b-3da59756b658" providerId="ADAL" clId="{76CED088-0090-CB49-9B9D-1CB117514A96}" dt="2023-03-29T09:21:52.911" v="39" actId="1076"/>
            <ac:spMkLst>
              <pc:docMk/>
              <pc:sldMasterMk cId="3959746906" sldId="2147483660"/>
              <pc:sldLayoutMk cId="460126034" sldId="2147483662"/>
              <ac:spMk id="9" creationId="{2FC85228-AAE7-28CB-ADD0-864A886085C7}"/>
            </ac:spMkLst>
          </pc:spChg>
          <pc:spChg chg="add mod">
            <ac:chgData name="Alisha Silvia Mercedes Hall" userId="2d05916f-0a65-40fb-890b-3da59756b658" providerId="ADAL" clId="{76CED088-0090-CB49-9B9D-1CB117514A96}" dt="2023-03-29T09:21:24.520" v="35" actId="207"/>
            <ac:spMkLst>
              <pc:docMk/>
              <pc:sldMasterMk cId="3959746906" sldId="2147483660"/>
              <pc:sldLayoutMk cId="460126034" sldId="2147483662"/>
              <ac:spMk id="10" creationId="{389E26FF-8510-C39C-60B8-4070E3288E63}"/>
            </ac:spMkLst>
          </pc:spChg>
          <pc:spChg chg="add mod">
            <ac:chgData name="Alisha Silvia Mercedes Hall" userId="2d05916f-0a65-40fb-890b-3da59756b658" providerId="ADAL" clId="{76CED088-0090-CB49-9B9D-1CB117514A96}" dt="2023-03-29T09:21:52.911" v="39" actId="1076"/>
            <ac:spMkLst>
              <pc:docMk/>
              <pc:sldMasterMk cId="3959746906" sldId="2147483660"/>
              <pc:sldLayoutMk cId="460126034" sldId="2147483662"/>
              <ac:spMk id="11" creationId="{8B065CA3-2D57-CD18-ECCA-6D8EAE14082F}"/>
            </ac:spMkLst>
          </pc:spChg>
          <pc:spChg chg="add mod">
            <ac:chgData name="Alisha Silvia Mercedes Hall" userId="2d05916f-0a65-40fb-890b-3da59756b658" providerId="ADAL" clId="{76CED088-0090-CB49-9B9D-1CB117514A96}" dt="2023-03-29T09:21:16.623" v="33" actId="207"/>
            <ac:spMkLst>
              <pc:docMk/>
              <pc:sldMasterMk cId="3959746906" sldId="2147483660"/>
              <pc:sldLayoutMk cId="460126034" sldId="2147483662"/>
              <ac:spMk id="12" creationId="{FCE3B734-1C5F-F4F2-6EAA-3F781E76A9EC}"/>
            </ac:spMkLst>
          </pc:spChg>
          <pc:spChg chg="add mod">
            <ac:chgData name="Alisha Silvia Mercedes Hall" userId="2d05916f-0a65-40fb-890b-3da59756b658" providerId="ADAL" clId="{76CED088-0090-CB49-9B9D-1CB117514A96}" dt="2023-03-29T09:21:13.848" v="32" actId="207"/>
            <ac:spMkLst>
              <pc:docMk/>
              <pc:sldMasterMk cId="3959746906" sldId="2147483660"/>
              <pc:sldLayoutMk cId="460126034" sldId="2147483662"/>
              <ac:spMk id="13" creationId="{4B91F56A-D3E7-12A6-1651-9FB371282BE2}"/>
            </ac:spMkLst>
          </pc:spChg>
          <pc:spChg chg="mod">
            <ac:chgData name="Alisha Silvia Mercedes Hall" userId="2d05916f-0a65-40fb-890b-3da59756b658" providerId="ADAL" clId="{76CED088-0090-CB49-9B9D-1CB117514A96}" dt="2023-03-29T09:23:49.480" v="87"/>
            <ac:spMkLst>
              <pc:docMk/>
              <pc:sldMasterMk cId="3959746906" sldId="2147483660"/>
              <pc:sldLayoutMk cId="460126034" sldId="2147483662"/>
              <ac:spMk id="16" creationId="{CCA46C03-7FD8-BCB1-B5FE-1A94FF868D9E}"/>
            </ac:spMkLst>
          </pc:spChg>
          <pc:spChg chg="mod">
            <ac:chgData name="Alisha Silvia Mercedes Hall" userId="2d05916f-0a65-40fb-890b-3da59756b658" providerId="ADAL" clId="{76CED088-0090-CB49-9B9D-1CB117514A96}" dt="2023-03-29T09:23:49.480" v="87"/>
            <ac:spMkLst>
              <pc:docMk/>
              <pc:sldMasterMk cId="3959746906" sldId="2147483660"/>
              <pc:sldLayoutMk cId="460126034" sldId="2147483662"/>
              <ac:spMk id="17" creationId="{FCE34222-13E7-BD11-B36F-B64DDD41F5D2}"/>
            </ac:spMkLst>
          </pc:spChg>
          <pc:spChg chg="mod">
            <ac:chgData name="Alisha Silvia Mercedes Hall" userId="2d05916f-0a65-40fb-890b-3da59756b658" providerId="ADAL" clId="{76CED088-0090-CB49-9B9D-1CB117514A96}" dt="2023-03-29T09:23:49.480" v="87"/>
            <ac:spMkLst>
              <pc:docMk/>
              <pc:sldMasterMk cId="3959746906" sldId="2147483660"/>
              <pc:sldLayoutMk cId="460126034" sldId="2147483662"/>
              <ac:spMk id="18" creationId="{21A3B969-0B82-83AD-3BE3-7037EF61B60E}"/>
            </ac:spMkLst>
          </pc:spChg>
          <pc:spChg chg="mod">
            <ac:chgData name="Alisha Silvia Mercedes Hall" userId="2d05916f-0a65-40fb-890b-3da59756b658" providerId="ADAL" clId="{76CED088-0090-CB49-9B9D-1CB117514A96}" dt="2023-03-29T09:23:49.480" v="87"/>
            <ac:spMkLst>
              <pc:docMk/>
              <pc:sldMasterMk cId="3959746906" sldId="2147483660"/>
              <pc:sldLayoutMk cId="460126034" sldId="2147483662"/>
              <ac:spMk id="19" creationId="{ED1E875C-EC05-6017-EFA8-5858CC09EDFC}"/>
            </ac:spMkLst>
          </pc:spChg>
          <pc:spChg chg="mod">
            <ac:chgData name="Alisha Silvia Mercedes Hall" userId="2d05916f-0a65-40fb-890b-3da59756b658" providerId="ADAL" clId="{76CED088-0090-CB49-9B9D-1CB117514A96}" dt="2023-03-29T09:23:49.480" v="87"/>
            <ac:spMkLst>
              <pc:docMk/>
              <pc:sldMasterMk cId="3959746906" sldId="2147483660"/>
              <pc:sldLayoutMk cId="460126034" sldId="2147483662"/>
              <ac:spMk id="20" creationId="{E68844F7-632B-97E4-572D-F8B423E3AC14}"/>
            </ac:spMkLst>
          </pc:spChg>
          <pc:spChg chg="mod">
            <ac:chgData name="Alisha Silvia Mercedes Hall" userId="2d05916f-0a65-40fb-890b-3da59756b658" providerId="ADAL" clId="{76CED088-0090-CB49-9B9D-1CB117514A96}" dt="2023-03-29T09:23:49.480" v="87"/>
            <ac:spMkLst>
              <pc:docMk/>
              <pc:sldMasterMk cId="3959746906" sldId="2147483660"/>
              <pc:sldLayoutMk cId="460126034" sldId="2147483662"/>
              <ac:spMk id="21" creationId="{78D3472A-A676-DA34-350E-2AA9F6A3FE5D}"/>
            </ac:spMkLst>
          </pc:spChg>
          <pc:spChg chg="mod">
            <ac:chgData name="Alisha Silvia Mercedes Hall" userId="2d05916f-0a65-40fb-890b-3da59756b658" providerId="ADAL" clId="{76CED088-0090-CB49-9B9D-1CB117514A96}" dt="2023-03-29T09:23:49.480" v="87"/>
            <ac:spMkLst>
              <pc:docMk/>
              <pc:sldMasterMk cId="3959746906" sldId="2147483660"/>
              <pc:sldLayoutMk cId="460126034" sldId="2147483662"/>
              <ac:spMk id="22" creationId="{D91AE0F2-3763-45D3-7824-1909127FD7A3}"/>
            </ac:spMkLst>
          </pc:spChg>
          <pc:spChg chg="add del mod">
            <ac:chgData name="Alisha Silvia Mercedes Hall" userId="2d05916f-0a65-40fb-890b-3da59756b658" providerId="ADAL" clId="{76CED088-0090-CB49-9B9D-1CB117514A96}" dt="2023-03-29T09:28:40.629" v="122" actId="478"/>
            <ac:spMkLst>
              <pc:docMk/>
              <pc:sldMasterMk cId="3959746906" sldId="2147483660"/>
              <pc:sldLayoutMk cId="460126034" sldId="2147483662"/>
              <ac:spMk id="23" creationId="{260D4233-A7CD-F669-0B4A-669870EE9890}"/>
            </ac:spMkLst>
          </pc:spChg>
          <pc:spChg chg="add mod">
            <ac:chgData name="Alisha Silvia Mercedes Hall" userId="2d05916f-0a65-40fb-890b-3da59756b658" providerId="ADAL" clId="{76CED088-0090-CB49-9B9D-1CB117514A96}" dt="2023-03-29T09:46:44.696" v="428" actId="1076"/>
            <ac:spMkLst>
              <pc:docMk/>
              <pc:sldMasterMk cId="3959746906" sldId="2147483660"/>
              <pc:sldLayoutMk cId="460126034" sldId="2147483662"/>
              <ac:spMk id="24" creationId="{E1C1F7AA-0DDB-34C7-F7B7-36C27478E97F}"/>
            </ac:spMkLst>
          </pc:spChg>
          <pc:spChg chg="add del mod">
            <ac:chgData name="Alisha Silvia Mercedes Hall" userId="2d05916f-0a65-40fb-890b-3da59756b658" providerId="ADAL" clId="{76CED088-0090-CB49-9B9D-1CB117514A96}" dt="2023-03-29T09:49:13.606" v="453" actId="21"/>
            <ac:spMkLst>
              <pc:docMk/>
              <pc:sldMasterMk cId="3959746906" sldId="2147483660"/>
              <pc:sldLayoutMk cId="460126034" sldId="2147483662"/>
              <ac:spMk id="25" creationId="{CD559EDA-0357-EC93-EC81-F384177CC906}"/>
            </ac:spMkLst>
          </pc:spChg>
          <pc:grpChg chg="add del mod">
            <ac:chgData name="Alisha Silvia Mercedes Hall" userId="2d05916f-0a65-40fb-890b-3da59756b658" providerId="ADAL" clId="{76CED088-0090-CB49-9B9D-1CB117514A96}" dt="2023-03-29T09:23:49.205" v="86" actId="478"/>
            <ac:grpSpMkLst>
              <pc:docMk/>
              <pc:sldMasterMk cId="3959746906" sldId="2147483660"/>
              <pc:sldLayoutMk cId="460126034" sldId="2147483662"/>
              <ac:grpSpMk id="14" creationId="{B16F4B8D-AF9C-8051-7AF6-F8F61DBD965A}"/>
            </ac:grpSpMkLst>
          </pc:grpChg>
          <pc:grpChg chg="add mod">
            <ac:chgData name="Alisha Silvia Mercedes Hall" userId="2d05916f-0a65-40fb-890b-3da59756b658" providerId="ADAL" clId="{76CED088-0090-CB49-9B9D-1CB117514A96}" dt="2023-03-29T09:33:19.401" v="288" actId="1035"/>
            <ac:grpSpMkLst>
              <pc:docMk/>
              <pc:sldMasterMk cId="3959746906" sldId="2147483660"/>
              <pc:sldLayoutMk cId="460126034" sldId="2147483662"/>
              <ac:grpSpMk id="15" creationId="{94E05ACD-2335-F151-AE88-9980EEDA6ED2}"/>
            </ac:grpSpMkLst>
          </pc:grpChg>
          <pc:grpChg chg="add del mod">
            <ac:chgData name="Alisha Silvia Mercedes Hall" userId="2d05916f-0a65-40fb-890b-3da59756b658" providerId="ADAL" clId="{76CED088-0090-CB49-9B9D-1CB117514A96}" dt="2023-03-29T10:05:38.084" v="649" actId="478"/>
            <ac:grpSpMkLst>
              <pc:docMk/>
              <pc:sldMasterMk cId="3959746906" sldId="2147483660"/>
              <pc:sldLayoutMk cId="460126034" sldId="2147483662"/>
              <ac:grpSpMk id="26" creationId="{C1BD6CE3-7B25-7AF5-5741-3D96138189F4}"/>
            </ac:grpSpMkLst>
          </pc:grpChg>
          <pc:grpChg chg="add del mod">
            <ac:chgData name="Alisha Silvia Mercedes Hall" userId="2d05916f-0a65-40fb-890b-3da59756b658" providerId="ADAL" clId="{76CED088-0090-CB49-9B9D-1CB117514A96}" dt="2023-03-29T10:05:38.779" v="650" actId="478"/>
            <ac:grpSpMkLst>
              <pc:docMk/>
              <pc:sldMasterMk cId="3959746906" sldId="2147483660"/>
              <pc:sldLayoutMk cId="460126034" sldId="2147483662"/>
              <ac:grpSpMk id="33" creationId="{49FB8E23-1543-BEC5-5A33-F63BE7BFEF86}"/>
            </ac:grpSpMkLst>
          </pc:grpChg>
          <pc:grpChg chg="add del mod">
            <ac:chgData name="Alisha Silvia Mercedes Hall" userId="2d05916f-0a65-40fb-890b-3da59756b658" providerId="ADAL" clId="{76CED088-0090-CB49-9B9D-1CB117514A96}" dt="2023-03-29T10:04:49.060" v="646" actId="478"/>
            <ac:grpSpMkLst>
              <pc:docMk/>
              <pc:sldMasterMk cId="3959746906" sldId="2147483660"/>
              <pc:sldLayoutMk cId="460126034" sldId="2147483662"/>
              <ac:grpSpMk id="40" creationId="{B3742766-A837-1FF3-C255-6A0DD73F08A3}"/>
            </ac:grpSpMkLst>
          </pc:grpChg>
          <pc:picChg chg="mod">
            <ac:chgData name="Alisha Silvia Mercedes Hall" userId="2d05916f-0a65-40fb-890b-3da59756b658" providerId="ADAL" clId="{76CED088-0090-CB49-9B9D-1CB117514A96}" dt="2023-03-29T10:02:32.152" v="583"/>
            <ac:picMkLst>
              <pc:docMk/>
              <pc:sldMasterMk cId="3959746906" sldId="2147483660"/>
              <pc:sldLayoutMk cId="460126034" sldId="2147483662"/>
              <ac:picMk id="27" creationId="{314846A4-1ECF-36A5-4079-CBAD37C4020A}"/>
            </ac:picMkLst>
          </pc:picChg>
          <pc:picChg chg="mod">
            <ac:chgData name="Alisha Silvia Mercedes Hall" userId="2d05916f-0a65-40fb-890b-3da59756b658" providerId="ADAL" clId="{76CED088-0090-CB49-9B9D-1CB117514A96}" dt="2023-03-29T10:02:32.152" v="583"/>
            <ac:picMkLst>
              <pc:docMk/>
              <pc:sldMasterMk cId="3959746906" sldId="2147483660"/>
              <pc:sldLayoutMk cId="460126034" sldId="2147483662"/>
              <ac:picMk id="28" creationId="{A71BA7E5-A17A-CC9C-3961-EF8C0EB45DB6}"/>
            </ac:picMkLst>
          </pc:picChg>
          <pc:picChg chg="mod">
            <ac:chgData name="Alisha Silvia Mercedes Hall" userId="2d05916f-0a65-40fb-890b-3da59756b658" providerId="ADAL" clId="{76CED088-0090-CB49-9B9D-1CB117514A96}" dt="2023-03-29T10:02:32.152" v="583"/>
            <ac:picMkLst>
              <pc:docMk/>
              <pc:sldMasterMk cId="3959746906" sldId="2147483660"/>
              <pc:sldLayoutMk cId="460126034" sldId="2147483662"/>
              <ac:picMk id="29" creationId="{7CFC35D2-5928-9D15-D65E-6898969DC872}"/>
            </ac:picMkLst>
          </pc:picChg>
          <pc:picChg chg="mod">
            <ac:chgData name="Alisha Silvia Mercedes Hall" userId="2d05916f-0a65-40fb-890b-3da59756b658" providerId="ADAL" clId="{76CED088-0090-CB49-9B9D-1CB117514A96}" dt="2023-03-29T10:02:32.152" v="583"/>
            <ac:picMkLst>
              <pc:docMk/>
              <pc:sldMasterMk cId="3959746906" sldId="2147483660"/>
              <pc:sldLayoutMk cId="460126034" sldId="2147483662"/>
              <ac:picMk id="30" creationId="{34D52D7F-7727-52FA-CAF7-4BA474D5C189}"/>
            </ac:picMkLst>
          </pc:picChg>
          <pc:picChg chg="mod">
            <ac:chgData name="Alisha Silvia Mercedes Hall" userId="2d05916f-0a65-40fb-890b-3da59756b658" providerId="ADAL" clId="{76CED088-0090-CB49-9B9D-1CB117514A96}" dt="2023-03-29T10:02:32.152" v="583"/>
            <ac:picMkLst>
              <pc:docMk/>
              <pc:sldMasterMk cId="3959746906" sldId="2147483660"/>
              <pc:sldLayoutMk cId="460126034" sldId="2147483662"/>
              <ac:picMk id="31" creationId="{C19AC0E3-2097-2D44-81F1-2DDA6D104A74}"/>
            </ac:picMkLst>
          </pc:picChg>
          <pc:picChg chg="mod modCrop">
            <ac:chgData name="Alisha Silvia Mercedes Hall" userId="2d05916f-0a65-40fb-890b-3da59756b658" providerId="ADAL" clId="{76CED088-0090-CB49-9B9D-1CB117514A96}" dt="2023-03-29T10:03:48.514" v="593" actId="732"/>
            <ac:picMkLst>
              <pc:docMk/>
              <pc:sldMasterMk cId="3959746906" sldId="2147483660"/>
              <pc:sldLayoutMk cId="460126034" sldId="2147483662"/>
              <ac:picMk id="32" creationId="{8256018D-5908-6307-39F2-065D9102AF1A}"/>
            </ac:picMkLst>
          </pc:picChg>
          <pc:picChg chg="mod modCrop">
            <ac:chgData name="Alisha Silvia Mercedes Hall" userId="2d05916f-0a65-40fb-890b-3da59756b658" providerId="ADAL" clId="{76CED088-0090-CB49-9B9D-1CB117514A96}" dt="2023-03-29T10:04:06.554" v="595" actId="732"/>
            <ac:picMkLst>
              <pc:docMk/>
              <pc:sldMasterMk cId="3959746906" sldId="2147483660"/>
              <pc:sldLayoutMk cId="460126034" sldId="2147483662"/>
              <ac:picMk id="34" creationId="{E6F24B0B-D47F-B51D-64F2-AF7B6D6FEBD0}"/>
            </ac:picMkLst>
          </pc:picChg>
          <pc:picChg chg="mod">
            <ac:chgData name="Alisha Silvia Mercedes Hall" userId="2d05916f-0a65-40fb-890b-3da59756b658" providerId="ADAL" clId="{76CED088-0090-CB49-9B9D-1CB117514A96}" dt="2023-03-29T10:03:18.584" v="591"/>
            <ac:picMkLst>
              <pc:docMk/>
              <pc:sldMasterMk cId="3959746906" sldId="2147483660"/>
              <pc:sldLayoutMk cId="460126034" sldId="2147483662"/>
              <ac:picMk id="35" creationId="{83908AF6-E277-D4AE-DDE8-306CB72F6A02}"/>
            </ac:picMkLst>
          </pc:picChg>
          <pc:picChg chg="mod">
            <ac:chgData name="Alisha Silvia Mercedes Hall" userId="2d05916f-0a65-40fb-890b-3da59756b658" providerId="ADAL" clId="{76CED088-0090-CB49-9B9D-1CB117514A96}" dt="2023-03-29T10:03:18.584" v="591"/>
            <ac:picMkLst>
              <pc:docMk/>
              <pc:sldMasterMk cId="3959746906" sldId="2147483660"/>
              <pc:sldLayoutMk cId="460126034" sldId="2147483662"/>
              <ac:picMk id="36" creationId="{9BD7F0A7-583F-611B-2409-E8030152A397}"/>
            </ac:picMkLst>
          </pc:picChg>
          <pc:picChg chg="mod">
            <ac:chgData name="Alisha Silvia Mercedes Hall" userId="2d05916f-0a65-40fb-890b-3da59756b658" providerId="ADAL" clId="{76CED088-0090-CB49-9B9D-1CB117514A96}" dt="2023-03-29T10:03:18.584" v="591"/>
            <ac:picMkLst>
              <pc:docMk/>
              <pc:sldMasterMk cId="3959746906" sldId="2147483660"/>
              <pc:sldLayoutMk cId="460126034" sldId="2147483662"/>
              <ac:picMk id="37" creationId="{F71213C2-65ED-B56E-6CD5-43D502038437}"/>
            </ac:picMkLst>
          </pc:picChg>
          <pc:picChg chg="mod">
            <ac:chgData name="Alisha Silvia Mercedes Hall" userId="2d05916f-0a65-40fb-890b-3da59756b658" providerId="ADAL" clId="{76CED088-0090-CB49-9B9D-1CB117514A96}" dt="2023-03-29T10:03:18.584" v="591"/>
            <ac:picMkLst>
              <pc:docMk/>
              <pc:sldMasterMk cId="3959746906" sldId="2147483660"/>
              <pc:sldLayoutMk cId="460126034" sldId="2147483662"/>
              <ac:picMk id="38" creationId="{9BC6C647-329C-FB4F-E0D7-7E4A15974087}"/>
            </ac:picMkLst>
          </pc:picChg>
          <pc:picChg chg="mod">
            <ac:chgData name="Alisha Silvia Mercedes Hall" userId="2d05916f-0a65-40fb-890b-3da59756b658" providerId="ADAL" clId="{76CED088-0090-CB49-9B9D-1CB117514A96}" dt="2023-03-29T10:03:18.584" v="591"/>
            <ac:picMkLst>
              <pc:docMk/>
              <pc:sldMasterMk cId="3959746906" sldId="2147483660"/>
              <pc:sldLayoutMk cId="460126034" sldId="2147483662"/>
              <ac:picMk id="39" creationId="{4271B3C4-7CAF-52DE-76F2-B004EFEB87DF}"/>
            </ac:picMkLst>
          </pc:picChg>
          <pc:picChg chg="mod">
            <ac:chgData name="Alisha Silvia Mercedes Hall" userId="2d05916f-0a65-40fb-890b-3da59756b658" providerId="ADAL" clId="{76CED088-0090-CB49-9B9D-1CB117514A96}" dt="2023-03-29T10:04:34.045" v="642" actId="571"/>
            <ac:picMkLst>
              <pc:docMk/>
              <pc:sldMasterMk cId="3959746906" sldId="2147483660"/>
              <pc:sldLayoutMk cId="460126034" sldId="2147483662"/>
              <ac:picMk id="41" creationId="{C5CEFF9A-7B2D-31D8-15DD-D5F5FDF9CC1A}"/>
            </ac:picMkLst>
          </pc:picChg>
          <pc:picChg chg="mod">
            <ac:chgData name="Alisha Silvia Mercedes Hall" userId="2d05916f-0a65-40fb-890b-3da59756b658" providerId="ADAL" clId="{76CED088-0090-CB49-9B9D-1CB117514A96}" dt="2023-03-29T10:04:34.045" v="642" actId="571"/>
            <ac:picMkLst>
              <pc:docMk/>
              <pc:sldMasterMk cId="3959746906" sldId="2147483660"/>
              <pc:sldLayoutMk cId="460126034" sldId="2147483662"/>
              <ac:picMk id="42" creationId="{463B10E9-C0D3-6D1F-0C7E-943FAC9EEC3B}"/>
            </ac:picMkLst>
          </pc:picChg>
          <pc:picChg chg="mod">
            <ac:chgData name="Alisha Silvia Mercedes Hall" userId="2d05916f-0a65-40fb-890b-3da59756b658" providerId="ADAL" clId="{76CED088-0090-CB49-9B9D-1CB117514A96}" dt="2023-03-29T10:04:34.045" v="642" actId="571"/>
            <ac:picMkLst>
              <pc:docMk/>
              <pc:sldMasterMk cId="3959746906" sldId="2147483660"/>
              <pc:sldLayoutMk cId="460126034" sldId="2147483662"/>
              <ac:picMk id="43" creationId="{1C9A83A3-CF6D-DBF0-B430-7FFAB9FB45E4}"/>
            </ac:picMkLst>
          </pc:picChg>
          <pc:picChg chg="mod">
            <ac:chgData name="Alisha Silvia Mercedes Hall" userId="2d05916f-0a65-40fb-890b-3da59756b658" providerId="ADAL" clId="{76CED088-0090-CB49-9B9D-1CB117514A96}" dt="2023-03-29T10:04:34.045" v="642" actId="571"/>
            <ac:picMkLst>
              <pc:docMk/>
              <pc:sldMasterMk cId="3959746906" sldId="2147483660"/>
              <pc:sldLayoutMk cId="460126034" sldId="2147483662"/>
              <ac:picMk id="44" creationId="{4708408A-7B97-D1C5-CDCB-F1F1ACE9D5A2}"/>
            </ac:picMkLst>
          </pc:picChg>
          <pc:picChg chg="mod">
            <ac:chgData name="Alisha Silvia Mercedes Hall" userId="2d05916f-0a65-40fb-890b-3da59756b658" providerId="ADAL" clId="{76CED088-0090-CB49-9B9D-1CB117514A96}" dt="2023-03-29T10:04:34.045" v="642" actId="571"/>
            <ac:picMkLst>
              <pc:docMk/>
              <pc:sldMasterMk cId="3959746906" sldId="2147483660"/>
              <pc:sldLayoutMk cId="460126034" sldId="2147483662"/>
              <ac:picMk id="45" creationId="{242B777A-21EC-6EDF-2B2B-5157C7C7F559}"/>
            </ac:picMkLst>
          </pc:picChg>
          <pc:picChg chg="mod">
            <ac:chgData name="Alisha Silvia Mercedes Hall" userId="2d05916f-0a65-40fb-890b-3da59756b658" providerId="ADAL" clId="{76CED088-0090-CB49-9B9D-1CB117514A96}" dt="2023-03-29T10:04:34.045" v="642" actId="571"/>
            <ac:picMkLst>
              <pc:docMk/>
              <pc:sldMasterMk cId="3959746906" sldId="2147483660"/>
              <pc:sldLayoutMk cId="460126034" sldId="2147483662"/>
              <ac:picMk id="46" creationId="{7D1C5DA3-ACC1-07D7-C840-090FF2257D8E}"/>
            </ac:picMkLst>
          </pc:picChg>
        </pc:sldLayoutChg>
        <pc:sldLayoutChg chg="addSp delSp modSp mod">
          <pc:chgData name="Alisha Silvia Mercedes Hall" userId="2d05916f-0a65-40fb-890b-3da59756b658" providerId="ADAL" clId="{76CED088-0090-CB49-9B9D-1CB117514A96}" dt="2023-03-29T09:42:57.777" v="397" actId="1076"/>
          <pc:sldLayoutMkLst>
            <pc:docMk/>
            <pc:sldMasterMk cId="3959746906" sldId="2147483660"/>
            <pc:sldLayoutMk cId="1786179495" sldId="2147483663"/>
          </pc:sldLayoutMkLst>
          <pc:spChg chg="mod">
            <ac:chgData name="Alisha Silvia Mercedes Hall" userId="2d05916f-0a65-40fb-890b-3da59756b658" providerId="ADAL" clId="{76CED088-0090-CB49-9B9D-1CB117514A96}" dt="2023-03-29T09:29:41.857" v="131" actId="14100"/>
            <ac:spMkLst>
              <pc:docMk/>
              <pc:sldMasterMk cId="3959746906" sldId="2147483660"/>
              <pc:sldLayoutMk cId="1786179495" sldId="2147483663"/>
              <ac:spMk id="2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42:57.777" v="397" actId="1076"/>
            <ac:spMkLst>
              <pc:docMk/>
              <pc:sldMasterMk cId="3959746906" sldId="2147483660"/>
              <pc:sldLayoutMk cId="1786179495" sldId="2147483663"/>
              <ac:spMk id="4" creationId="{00000000-0000-0000-0000-000000000000}"/>
            </ac:spMkLst>
          </pc:spChg>
          <pc:spChg chg="del">
            <ac:chgData name="Alisha Silvia Mercedes Hall" userId="2d05916f-0a65-40fb-890b-3da59756b658" providerId="ADAL" clId="{76CED088-0090-CB49-9B9D-1CB117514A96}" dt="2023-03-29T09:40:57.048" v="376" actId="478"/>
            <ac:spMkLst>
              <pc:docMk/>
              <pc:sldMasterMk cId="3959746906" sldId="2147483660"/>
              <pc:sldLayoutMk cId="1786179495" sldId="2147483663"/>
              <ac:spMk id="5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23:45.362" v="85"/>
            <ac:spMkLst>
              <pc:docMk/>
              <pc:sldMasterMk cId="3959746906" sldId="2147483660"/>
              <pc:sldLayoutMk cId="1786179495" sldId="2147483663"/>
              <ac:spMk id="8" creationId="{2F59ED64-AEEE-1E30-63BB-12D3B658D4E6}"/>
            </ac:spMkLst>
          </pc:spChg>
          <pc:spChg chg="mod">
            <ac:chgData name="Alisha Silvia Mercedes Hall" userId="2d05916f-0a65-40fb-890b-3da59756b658" providerId="ADAL" clId="{76CED088-0090-CB49-9B9D-1CB117514A96}" dt="2023-03-29T09:23:45.362" v="85"/>
            <ac:spMkLst>
              <pc:docMk/>
              <pc:sldMasterMk cId="3959746906" sldId="2147483660"/>
              <pc:sldLayoutMk cId="1786179495" sldId="2147483663"/>
              <ac:spMk id="9" creationId="{23A6CB32-6253-198B-64EE-D946F99719E9}"/>
            </ac:spMkLst>
          </pc:spChg>
          <pc:spChg chg="mod">
            <ac:chgData name="Alisha Silvia Mercedes Hall" userId="2d05916f-0a65-40fb-890b-3da59756b658" providerId="ADAL" clId="{76CED088-0090-CB49-9B9D-1CB117514A96}" dt="2023-03-29T09:23:45.362" v="85"/>
            <ac:spMkLst>
              <pc:docMk/>
              <pc:sldMasterMk cId="3959746906" sldId="2147483660"/>
              <pc:sldLayoutMk cId="1786179495" sldId="2147483663"/>
              <ac:spMk id="10" creationId="{EF62F6D2-69A1-0877-CFE0-9F20CE0788A9}"/>
            </ac:spMkLst>
          </pc:spChg>
          <pc:spChg chg="mod">
            <ac:chgData name="Alisha Silvia Mercedes Hall" userId="2d05916f-0a65-40fb-890b-3da59756b658" providerId="ADAL" clId="{76CED088-0090-CB49-9B9D-1CB117514A96}" dt="2023-03-29T09:23:45.362" v="85"/>
            <ac:spMkLst>
              <pc:docMk/>
              <pc:sldMasterMk cId="3959746906" sldId="2147483660"/>
              <pc:sldLayoutMk cId="1786179495" sldId="2147483663"/>
              <ac:spMk id="11" creationId="{57526932-783D-A8BE-1FF7-346245D1656B}"/>
            </ac:spMkLst>
          </pc:spChg>
          <pc:spChg chg="mod">
            <ac:chgData name="Alisha Silvia Mercedes Hall" userId="2d05916f-0a65-40fb-890b-3da59756b658" providerId="ADAL" clId="{76CED088-0090-CB49-9B9D-1CB117514A96}" dt="2023-03-29T09:23:45.362" v="85"/>
            <ac:spMkLst>
              <pc:docMk/>
              <pc:sldMasterMk cId="3959746906" sldId="2147483660"/>
              <pc:sldLayoutMk cId="1786179495" sldId="2147483663"/>
              <ac:spMk id="12" creationId="{74D24A5F-DF58-B13C-0584-B80B17346C79}"/>
            </ac:spMkLst>
          </pc:spChg>
          <pc:spChg chg="mod">
            <ac:chgData name="Alisha Silvia Mercedes Hall" userId="2d05916f-0a65-40fb-890b-3da59756b658" providerId="ADAL" clId="{76CED088-0090-CB49-9B9D-1CB117514A96}" dt="2023-03-29T09:23:45.362" v="85"/>
            <ac:spMkLst>
              <pc:docMk/>
              <pc:sldMasterMk cId="3959746906" sldId="2147483660"/>
              <pc:sldLayoutMk cId="1786179495" sldId="2147483663"/>
              <ac:spMk id="13" creationId="{8F11E75A-3D36-5429-3C20-D33DCB0F7097}"/>
            </ac:spMkLst>
          </pc:spChg>
          <pc:spChg chg="mod">
            <ac:chgData name="Alisha Silvia Mercedes Hall" userId="2d05916f-0a65-40fb-890b-3da59756b658" providerId="ADAL" clId="{76CED088-0090-CB49-9B9D-1CB117514A96}" dt="2023-03-29T09:23:45.362" v="85"/>
            <ac:spMkLst>
              <pc:docMk/>
              <pc:sldMasterMk cId="3959746906" sldId="2147483660"/>
              <pc:sldLayoutMk cId="1786179495" sldId="2147483663"/>
              <ac:spMk id="14" creationId="{1B25D174-181F-929B-AC3A-05B2C98D75C5}"/>
            </ac:spMkLst>
          </pc:spChg>
          <pc:spChg chg="add del mod">
            <ac:chgData name="Alisha Silvia Mercedes Hall" userId="2d05916f-0a65-40fb-890b-3da59756b658" providerId="ADAL" clId="{76CED088-0090-CB49-9B9D-1CB117514A96}" dt="2023-03-29T09:32:49.815" v="211" actId="478"/>
            <ac:spMkLst>
              <pc:docMk/>
              <pc:sldMasterMk cId="3959746906" sldId="2147483660"/>
              <pc:sldLayoutMk cId="1786179495" sldId="2147483663"/>
              <ac:spMk id="15" creationId="{F17D2EA7-6D3E-2516-11D9-B6B9C28C179E}"/>
            </ac:spMkLst>
          </pc:spChg>
          <pc:spChg chg="add del mod">
            <ac:chgData name="Alisha Silvia Mercedes Hall" userId="2d05916f-0a65-40fb-890b-3da59756b658" providerId="ADAL" clId="{76CED088-0090-CB49-9B9D-1CB117514A96}" dt="2023-03-29T09:33:33.514" v="292" actId="478"/>
            <ac:spMkLst>
              <pc:docMk/>
              <pc:sldMasterMk cId="3959746906" sldId="2147483660"/>
              <pc:sldLayoutMk cId="1786179495" sldId="2147483663"/>
              <ac:spMk id="16" creationId="{DE72C34F-646B-B49C-FB58-A8F2951E0008}"/>
            </ac:spMkLst>
          </pc:spChg>
          <pc:spChg chg="add mod">
            <ac:chgData name="Alisha Silvia Mercedes Hall" userId="2d05916f-0a65-40fb-890b-3da59756b658" providerId="ADAL" clId="{76CED088-0090-CB49-9B9D-1CB117514A96}" dt="2023-03-29T09:33:37.305" v="294" actId="1076"/>
            <ac:spMkLst>
              <pc:docMk/>
              <pc:sldMasterMk cId="3959746906" sldId="2147483660"/>
              <pc:sldLayoutMk cId="1786179495" sldId="2147483663"/>
              <ac:spMk id="17" creationId="{995889DB-48CF-4E4D-4AB4-DBB84E035F47}"/>
            </ac:spMkLst>
          </pc:spChg>
          <pc:grpChg chg="add mod">
            <ac:chgData name="Alisha Silvia Mercedes Hall" userId="2d05916f-0a65-40fb-890b-3da59756b658" providerId="ADAL" clId="{76CED088-0090-CB49-9B9D-1CB117514A96}" dt="2023-03-29T09:23:45.362" v="85"/>
            <ac:grpSpMkLst>
              <pc:docMk/>
              <pc:sldMasterMk cId="3959746906" sldId="2147483660"/>
              <pc:sldLayoutMk cId="1786179495" sldId="2147483663"/>
              <ac:grpSpMk id="7" creationId="{8E0CC9A6-F594-9013-21C0-0AB9B6B0068A}"/>
            </ac:grpSpMkLst>
          </pc:grpChg>
        </pc:sldLayoutChg>
        <pc:sldLayoutChg chg="addSp delSp modSp mod">
          <pc:chgData name="Alisha Silvia Mercedes Hall" userId="2d05916f-0a65-40fb-890b-3da59756b658" providerId="ADAL" clId="{76CED088-0090-CB49-9B9D-1CB117514A96}" dt="2023-03-29T09:50:44.250" v="466" actId="14100"/>
          <pc:sldLayoutMkLst>
            <pc:docMk/>
            <pc:sldMasterMk cId="3959746906" sldId="2147483660"/>
            <pc:sldLayoutMk cId="3363620873" sldId="2147483664"/>
          </pc:sldLayoutMkLst>
          <pc:spChg chg="del">
            <ac:chgData name="Alisha Silvia Mercedes Hall" userId="2d05916f-0a65-40fb-890b-3da59756b658" providerId="ADAL" clId="{76CED088-0090-CB49-9B9D-1CB117514A96}" dt="2023-03-29T09:45:10.477" v="414" actId="478"/>
            <ac:spMkLst>
              <pc:docMk/>
              <pc:sldMasterMk cId="3959746906" sldId="2147483660"/>
              <pc:sldLayoutMk cId="3363620873" sldId="2147483664"/>
              <ac:spMk id="2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50:35.738" v="465" actId="14100"/>
            <ac:spMkLst>
              <pc:docMk/>
              <pc:sldMasterMk cId="3959746906" sldId="2147483660"/>
              <pc:sldLayoutMk cId="3363620873" sldId="2147483664"/>
              <ac:spMk id="3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50:44.250" v="466" actId="14100"/>
            <ac:spMkLst>
              <pc:docMk/>
              <pc:sldMasterMk cId="3959746906" sldId="2147483660"/>
              <pc:sldLayoutMk cId="3363620873" sldId="2147483664"/>
              <ac:spMk id="4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43:03.065" v="398" actId="1076"/>
            <ac:spMkLst>
              <pc:docMk/>
              <pc:sldMasterMk cId="3959746906" sldId="2147483660"/>
              <pc:sldLayoutMk cId="3363620873" sldId="2147483664"/>
              <ac:spMk id="5" creationId="{00000000-0000-0000-0000-000000000000}"/>
            </ac:spMkLst>
          </pc:spChg>
          <pc:spChg chg="del">
            <ac:chgData name="Alisha Silvia Mercedes Hall" userId="2d05916f-0a65-40fb-890b-3da59756b658" providerId="ADAL" clId="{76CED088-0090-CB49-9B9D-1CB117514A96}" dt="2023-03-29T09:41:00.008" v="377" actId="478"/>
            <ac:spMkLst>
              <pc:docMk/>
              <pc:sldMasterMk cId="3959746906" sldId="2147483660"/>
              <pc:sldLayoutMk cId="3363620873" sldId="2147483664"/>
              <ac:spMk id="6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22:13.879" v="42"/>
            <ac:spMkLst>
              <pc:docMk/>
              <pc:sldMasterMk cId="3959746906" sldId="2147483660"/>
              <pc:sldLayoutMk cId="3363620873" sldId="2147483664"/>
              <ac:spMk id="9" creationId="{B0863C60-B995-645F-A06D-2034C4CC1D4C}"/>
            </ac:spMkLst>
          </pc:spChg>
          <pc:spChg chg="mod">
            <ac:chgData name="Alisha Silvia Mercedes Hall" userId="2d05916f-0a65-40fb-890b-3da59756b658" providerId="ADAL" clId="{76CED088-0090-CB49-9B9D-1CB117514A96}" dt="2023-03-29T09:22:13.879" v="42"/>
            <ac:spMkLst>
              <pc:docMk/>
              <pc:sldMasterMk cId="3959746906" sldId="2147483660"/>
              <pc:sldLayoutMk cId="3363620873" sldId="2147483664"/>
              <ac:spMk id="10" creationId="{626910E9-000B-DDA8-1BEC-B5203E813464}"/>
            </ac:spMkLst>
          </pc:spChg>
          <pc:spChg chg="mod">
            <ac:chgData name="Alisha Silvia Mercedes Hall" userId="2d05916f-0a65-40fb-890b-3da59756b658" providerId="ADAL" clId="{76CED088-0090-CB49-9B9D-1CB117514A96}" dt="2023-03-29T09:22:13.879" v="42"/>
            <ac:spMkLst>
              <pc:docMk/>
              <pc:sldMasterMk cId="3959746906" sldId="2147483660"/>
              <pc:sldLayoutMk cId="3363620873" sldId="2147483664"/>
              <ac:spMk id="11" creationId="{8098A363-53C0-D462-11DC-4997DA0A9990}"/>
            </ac:spMkLst>
          </pc:spChg>
          <pc:spChg chg="mod">
            <ac:chgData name="Alisha Silvia Mercedes Hall" userId="2d05916f-0a65-40fb-890b-3da59756b658" providerId="ADAL" clId="{76CED088-0090-CB49-9B9D-1CB117514A96}" dt="2023-03-29T09:22:13.879" v="42"/>
            <ac:spMkLst>
              <pc:docMk/>
              <pc:sldMasterMk cId="3959746906" sldId="2147483660"/>
              <pc:sldLayoutMk cId="3363620873" sldId="2147483664"/>
              <ac:spMk id="12" creationId="{E87607D5-BDA9-3A5C-29EA-A57F08988C1A}"/>
            </ac:spMkLst>
          </pc:spChg>
          <pc:spChg chg="mod">
            <ac:chgData name="Alisha Silvia Mercedes Hall" userId="2d05916f-0a65-40fb-890b-3da59756b658" providerId="ADAL" clId="{76CED088-0090-CB49-9B9D-1CB117514A96}" dt="2023-03-29T09:22:13.879" v="42"/>
            <ac:spMkLst>
              <pc:docMk/>
              <pc:sldMasterMk cId="3959746906" sldId="2147483660"/>
              <pc:sldLayoutMk cId="3363620873" sldId="2147483664"/>
              <ac:spMk id="13" creationId="{D5FB91BC-5104-6705-D3EA-F8F558138FAB}"/>
            </ac:spMkLst>
          </pc:spChg>
          <pc:spChg chg="mod">
            <ac:chgData name="Alisha Silvia Mercedes Hall" userId="2d05916f-0a65-40fb-890b-3da59756b658" providerId="ADAL" clId="{76CED088-0090-CB49-9B9D-1CB117514A96}" dt="2023-03-29T09:22:13.879" v="42"/>
            <ac:spMkLst>
              <pc:docMk/>
              <pc:sldMasterMk cId="3959746906" sldId="2147483660"/>
              <pc:sldLayoutMk cId="3363620873" sldId="2147483664"/>
              <ac:spMk id="14" creationId="{D06911AF-C3A8-FADF-D177-DCCC55F50E3B}"/>
            </ac:spMkLst>
          </pc:spChg>
          <pc:spChg chg="mod">
            <ac:chgData name="Alisha Silvia Mercedes Hall" userId="2d05916f-0a65-40fb-890b-3da59756b658" providerId="ADAL" clId="{76CED088-0090-CB49-9B9D-1CB117514A96}" dt="2023-03-29T09:22:13.879" v="42"/>
            <ac:spMkLst>
              <pc:docMk/>
              <pc:sldMasterMk cId="3959746906" sldId="2147483660"/>
              <pc:sldLayoutMk cId="3363620873" sldId="2147483664"/>
              <ac:spMk id="15" creationId="{6DF99FCD-B411-97C6-EA0C-E79F9A870B33}"/>
            </ac:spMkLst>
          </pc:spChg>
          <pc:spChg chg="mod">
            <ac:chgData name="Alisha Silvia Mercedes Hall" userId="2d05916f-0a65-40fb-890b-3da59756b658" providerId="ADAL" clId="{76CED088-0090-CB49-9B9D-1CB117514A96}" dt="2023-03-29T09:23:41.513" v="84"/>
            <ac:spMkLst>
              <pc:docMk/>
              <pc:sldMasterMk cId="3959746906" sldId="2147483660"/>
              <pc:sldLayoutMk cId="3363620873" sldId="2147483664"/>
              <ac:spMk id="17" creationId="{55A143BE-1200-58AE-9092-9E9FF4C435B5}"/>
            </ac:spMkLst>
          </pc:spChg>
          <pc:spChg chg="mod">
            <ac:chgData name="Alisha Silvia Mercedes Hall" userId="2d05916f-0a65-40fb-890b-3da59756b658" providerId="ADAL" clId="{76CED088-0090-CB49-9B9D-1CB117514A96}" dt="2023-03-29T09:23:41.513" v="84"/>
            <ac:spMkLst>
              <pc:docMk/>
              <pc:sldMasterMk cId="3959746906" sldId="2147483660"/>
              <pc:sldLayoutMk cId="3363620873" sldId="2147483664"/>
              <ac:spMk id="18" creationId="{402F8D25-50D4-6354-3DB7-FF6D34463F23}"/>
            </ac:spMkLst>
          </pc:spChg>
          <pc:spChg chg="mod">
            <ac:chgData name="Alisha Silvia Mercedes Hall" userId="2d05916f-0a65-40fb-890b-3da59756b658" providerId="ADAL" clId="{76CED088-0090-CB49-9B9D-1CB117514A96}" dt="2023-03-29T09:23:41.513" v="84"/>
            <ac:spMkLst>
              <pc:docMk/>
              <pc:sldMasterMk cId="3959746906" sldId="2147483660"/>
              <pc:sldLayoutMk cId="3363620873" sldId="2147483664"/>
              <ac:spMk id="19" creationId="{36224D65-A6D9-1478-DE96-F5029C42B47F}"/>
            </ac:spMkLst>
          </pc:spChg>
          <pc:spChg chg="mod">
            <ac:chgData name="Alisha Silvia Mercedes Hall" userId="2d05916f-0a65-40fb-890b-3da59756b658" providerId="ADAL" clId="{76CED088-0090-CB49-9B9D-1CB117514A96}" dt="2023-03-29T09:23:41.513" v="84"/>
            <ac:spMkLst>
              <pc:docMk/>
              <pc:sldMasterMk cId="3959746906" sldId="2147483660"/>
              <pc:sldLayoutMk cId="3363620873" sldId="2147483664"/>
              <ac:spMk id="20" creationId="{EDF7F51C-A7EC-C416-4D2C-D6DD1EA92EF6}"/>
            </ac:spMkLst>
          </pc:spChg>
          <pc:spChg chg="mod">
            <ac:chgData name="Alisha Silvia Mercedes Hall" userId="2d05916f-0a65-40fb-890b-3da59756b658" providerId="ADAL" clId="{76CED088-0090-CB49-9B9D-1CB117514A96}" dt="2023-03-29T09:23:41.513" v="84"/>
            <ac:spMkLst>
              <pc:docMk/>
              <pc:sldMasterMk cId="3959746906" sldId="2147483660"/>
              <pc:sldLayoutMk cId="3363620873" sldId="2147483664"/>
              <ac:spMk id="21" creationId="{390B04D3-FB47-4441-0A01-1C8BB16943F7}"/>
            </ac:spMkLst>
          </pc:spChg>
          <pc:spChg chg="mod">
            <ac:chgData name="Alisha Silvia Mercedes Hall" userId="2d05916f-0a65-40fb-890b-3da59756b658" providerId="ADAL" clId="{76CED088-0090-CB49-9B9D-1CB117514A96}" dt="2023-03-29T09:23:41.513" v="84"/>
            <ac:spMkLst>
              <pc:docMk/>
              <pc:sldMasterMk cId="3959746906" sldId="2147483660"/>
              <pc:sldLayoutMk cId="3363620873" sldId="2147483664"/>
              <ac:spMk id="22" creationId="{E53886DF-BD44-25A9-3996-E965C3F06CCE}"/>
            </ac:spMkLst>
          </pc:spChg>
          <pc:spChg chg="mod">
            <ac:chgData name="Alisha Silvia Mercedes Hall" userId="2d05916f-0a65-40fb-890b-3da59756b658" providerId="ADAL" clId="{76CED088-0090-CB49-9B9D-1CB117514A96}" dt="2023-03-29T09:23:41.513" v="84"/>
            <ac:spMkLst>
              <pc:docMk/>
              <pc:sldMasterMk cId="3959746906" sldId="2147483660"/>
              <pc:sldLayoutMk cId="3363620873" sldId="2147483664"/>
              <ac:spMk id="23" creationId="{8045E2E8-FBC6-36EA-408F-E7EA267E170F}"/>
            </ac:spMkLst>
          </pc:spChg>
          <pc:spChg chg="add del mod">
            <ac:chgData name="Alisha Silvia Mercedes Hall" userId="2d05916f-0a65-40fb-890b-3da59756b658" providerId="ADAL" clId="{76CED088-0090-CB49-9B9D-1CB117514A96}" dt="2023-03-29T09:33:06.985" v="282" actId="478"/>
            <ac:spMkLst>
              <pc:docMk/>
              <pc:sldMasterMk cId="3959746906" sldId="2147483660"/>
              <pc:sldLayoutMk cId="3363620873" sldId="2147483664"/>
              <ac:spMk id="24" creationId="{61383531-8857-C04D-2226-15A72E41C951}"/>
            </ac:spMkLst>
          </pc:spChg>
          <pc:spChg chg="add del mod">
            <ac:chgData name="Alisha Silvia Mercedes Hall" userId="2d05916f-0a65-40fb-890b-3da59756b658" providerId="ADAL" clId="{76CED088-0090-CB49-9B9D-1CB117514A96}" dt="2023-03-29T09:33:40.650" v="295" actId="478"/>
            <ac:spMkLst>
              <pc:docMk/>
              <pc:sldMasterMk cId="3959746906" sldId="2147483660"/>
              <pc:sldLayoutMk cId="3363620873" sldId="2147483664"/>
              <ac:spMk id="25" creationId="{D66785C9-D3D4-07A8-B40E-F037AD3838BB}"/>
            </ac:spMkLst>
          </pc:spChg>
          <pc:spChg chg="add del mod">
            <ac:chgData name="Alisha Silvia Mercedes Hall" userId="2d05916f-0a65-40fb-890b-3da59756b658" providerId="ADAL" clId="{76CED088-0090-CB49-9B9D-1CB117514A96}" dt="2023-03-29T09:47:55.900" v="434" actId="478"/>
            <ac:spMkLst>
              <pc:docMk/>
              <pc:sldMasterMk cId="3959746906" sldId="2147483660"/>
              <pc:sldLayoutMk cId="3363620873" sldId="2147483664"/>
              <ac:spMk id="26" creationId="{B9D73490-08CD-9723-8CF3-1E3DFA070E21}"/>
            </ac:spMkLst>
          </pc:spChg>
          <pc:spChg chg="add mod">
            <ac:chgData name="Alisha Silvia Mercedes Hall" userId="2d05916f-0a65-40fb-890b-3da59756b658" providerId="ADAL" clId="{76CED088-0090-CB49-9B9D-1CB117514A96}" dt="2023-03-29T09:45:10.708" v="415"/>
            <ac:spMkLst>
              <pc:docMk/>
              <pc:sldMasterMk cId="3959746906" sldId="2147483660"/>
              <pc:sldLayoutMk cId="3363620873" sldId="2147483664"/>
              <ac:spMk id="27" creationId="{0487D1F9-F14A-44F3-260E-F6CBA7415F88}"/>
            </ac:spMkLst>
          </pc:spChg>
          <pc:spChg chg="add del mod">
            <ac:chgData name="Alisha Silvia Mercedes Hall" userId="2d05916f-0a65-40fb-890b-3da59756b658" providerId="ADAL" clId="{76CED088-0090-CB49-9B9D-1CB117514A96}" dt="2023-03-29T09:47:44.199" v="432"/>
            <ac:spMkLst>
              <pc:docMk/>
              <pc:sldMasterMk cId="3959746906" sldId="2147483660"/>
              <pc:sldLayoutMk cId="3363620873" sldId="2147483664"/>
              <ac:spMk id="28" creationId="{A5A9A7AA-D799-30B8-179A-83B31A2C3777}"/>
            </ac:spMkLst>
          </pc:spChg>
          <pc:spChg chg="add mod">
            <ac:chgData name="Alisha Silvia Mercedes Hall" userId="2d05916f-0a65-40fb-890b-3da59756b658" providerId="ADAL" clId="{76CED088-0090-CB49-9B9D-1CB117514A96}" dt="2023-03-29T09:47:56.056" v="435"/>
            <ac:spMkLst>
              <pc:docMk/>
              <pc:sldMasterMk cId="3959746906" sldId="2147483660"/>
              <pc:sldLayoutMk cId="3363620873" sldId="2147483664"/>
              <ac:spMk id="29" creationId="{F1B5E2DC-51CA-6CBE-9BA6-797E63439190}"/>
            </ac:spMkLst>
          </pc:spChg>
          <pc:spChg chg="add del mod">
            <ac:chgData name="Alisha Silvia Mercedes Hall" userId="2d05916f-0a65-40fb-890b-3da59756b658" providerId="ADAL" clId="{76CED088-0090-CB49-9B9D-1CB117514A96}" dt="2023-03-29T09:49:24.389" v="456" actId="21"/>
            <ac:spMkLst>
              <pc:docMk/>
              <pc:sldMasterMk cId="3959746906" sldId="2147483660"/>
              <pc:sldLayoutMk cId="3363620873" sldId="2147483664"/>
              <ac:spMk id="30" creationId="{23A386AF-9648-EBA1-C67E-615A9D2DCCDB}"/>
            </ac:spMkLst>
          </pc:spChg>
          <pc:grpChg chg="add del mod">
            <ac:chgData name="Alisha Silvia Mercedes Hall" userId="2d05916f-0a65-40fb-890b-3da59756b658" providerId="ADAL" clId="{76CED088-0090-CB49-9B9D-1CB117514A96}" dt="2023-03-29T09:23:41.237" v="83" actId="478"/>
            <ac:grpSpMkLst>
              <pc:docMk/>
              <pc:sldMasterMk cId="3959746906" sldId="2147483660"/>
              <pc:sldLayoutMk cId="3363620873" sldId="2147483664"/>
              <ac:grpSpMk id="8" creationId="{117C0C52-6E0E-0A84-84C4-CF7319F89612}"/>
            </ac:grpSpMkLst>
          </pc:grpChg>
          <pc:grpChg chg="add mod">
            <ac:chgData name="Alisha Silvia Mercedes Hall" userId="2d05916f-0a65-40fb-890b-3da59756b658" providerId="ADAL" clId="{76CED088-0090-CB49-9B9D-1CB117514A96}" dt="2023-03-29T09:23:41.513" v="84"/>
            <ac:grpSpMkLst>
              <pc:docMk/>
              <pc:sldMasterMk cId="3959746906" sldId="2147483660"/>
              <pc:sldLayoutMk cId="3363620873" sldId="2147483664"/>
              <ac:grpSpMk id="16" creationId="{ABDCDFB6-8CA7-CEC2-62ED-40359D67439D}"/>
            </ac:grpSpMkLst>
          </pc:grpChg>
        </pc:sldLayoutChg>
        <pc:sldLayoutChg chg="addSp delSp modSp mod">
          <pc:chgData name="Alisha Silvia Mercedes Hall" userId="2d05916f-0a65-40fb-890b-3da59756b658" providerId="ADAL" clId="{76CED088-0090-CB49-9B9D-1CB117514A96}" dt="2023-03-29T09:50:58.807" v="469" actId="14100"/>
          <pc:sldLayoutMkLst>
            <pc:docMk/>
            <pc:sldMasterMk cId="3959746906" sldId="2147483660"/>
            <pc:sldLayoutMk cId="1734757815" sldId="2147483665"/>
          </pc:sldLayoutMkLst>
          <pc:spChg chg="del mod">
            <ac:chgData name="Alisha Silvia Mercedes Hall" userId="2d05916f-0a65-40fb-890b-3da59756b658" providerId="ADAL" clId="{76CED088-0090-CB49-9B9D-1CB117514A96}" dt="2023-03-29T09:45:18.134" v="416" actId="478"/>
            <ac:spMkLst>
              <pc:docMk/>
              <pc:sldMasterMk cId="3959746906" sldId="2147483660"/>
              <pc:sldLayoutMk cId="1734757815" sldId="2147483665"/>
              <ac:spMk id="2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50:51.490" v="467" actId="14100"/>
            <ac:spMkLst>
              <pc:docMk/>
              <pc:sldMasterMk cId="3959746906" sldId="2147483660"/>
              <pc:sldLayoutMk cId="1734757815" sldId="2147483665"/>
              <ac:spMk id="3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50:51.490" v="467" actId="14100"/>
            <ac:spMkLst>
              <pc:docMk/>
              <pc:sldMasterMk cId="3959746906" sldId="2147483660"/>
              <pc:sldLayoutMk cId="1734757815" sldId="2147483665"/>
              <ac:spMk id="4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50:56.505" v="468" actId="14100"/>
            <ac:spMkLst>
              <pc:docMk/>
              <pc:sldMasterMk cId="3959746906" sldId="2147483660"/>
              <pc:sldLayoutMk cId="1734757815" sldId="2147483665"/>
              <ac:spMk id="5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50:58.807" v="469" actId="14100"/>
            <ac:spMkLst>
              <pc:docMk/>
              <pc:sldMasterMk cId="3959746906" sldId="2147483660"/>
              <pc:sldLayoutMk cId="1734757815" sldId="2147483665"/>
              <ac:spMk id="6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43:09.177" v="399" actId="1076"/>
            <ac:spMkLst>
              <pc:docMk/>
              <pc:sldMasterMk cId="3959746906" sldId="2147483660"/>
              <pc:sldLayoutMk cId="1734757815" sldId="2147483665"/>
              <ac:spMk id="7" creationId="{00000000-0000-0000-0000-000000000000}"/>
            </ac:spMkLst>
          </pc:spChg>
          <pc:spChg chg="del">
            <ac:chgData name="Alisha Silvia Mercedes Hall" userId="2d05916f-0a65-40fb-890b-3da59756b658" providerId="ADAL" clId="{76CED088-0090-CB49-9B9D-1CB117514A96}" dt="2023-03-29T09:41:02.329" v="378" actId="478"/>
            <ac:spMkLst>
              <pc:docMk/>
              <pc:sldMasterMk cId="3959746906" sldId="2147483660"/>
              <pc:sldLayoutMk cId="1734757815" sldId="2147483665"/>
              <ac:spMk id="8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22:20.691" v="44"/>
            <ac:spMkLst>
              <pc:docMk/>
              <pc:sldMasterMk cId="3959746906" sldId="2147483660"/>
              <pc:sldLayoutMk cId="1734757815" sldId="2147483665"/>
              <ac:spMk id="11" creationId="{742945EF-6DA9-C0B0-5ABD-A16D6B048AA1}"/>
            </ac:spMkLst>
          </pc:spChg>
          <pc:spChg chg="mod">
            <ac:chgData name="Alisha Silvia Mercedes Hall" userId="2d05916f-0a65-40fb-890b-3da59756b658" providerId="ADAL" clId="{76CED088-0090-CB49-9B9D-1CB117514A96}" dt="2023-03-29T09:22:20.691" v="44"/>
            <ac:spMkLst>
              <pc:docMk/>
              <pc:sldMasterMk cId="3959746906" sldId="2147483660"/>
              <pc:sldLayoutMk cId="1734757815" sldId="2147483665"/>
              <ac:spMk id="12" creationId="{87FDC167-16C1-864B-7349-569886FB3791}"/>
            </ac:spMkLst>
          </pc:spChg>
          <pc:spChg chg="mod">
            <ac:chgData name="Alisha Silvia Mercedes Hall" userId="2d05916f-0a65-40fb-890b-3da59756b658" providerId="ADAL" clId="{76CED088-0090-CB49-9B9D-1CB117514A96}" dt="2023-03-29T09:22:20.691" v="44"/>
            <ac:spMkLst>
              <pc:docMk/>
              <pc:sldMasterMk cId="3959746906" sldId="2147483660"/>
              <pc:sldLayoutMk cId="1734757815" sldId="2147483665"/>
              <ac:spMk id="13" creationId="{4FF8E500-83EA-FB65-E7C6-18FD9226C96A}"/>
            </ac:spMkLst>
          </pc:spChg>
          <pc:spChg chg="mod">
            <ac:chgData name="Alisha Silvia Mercedes Hall" userId="2d05916f-0a65-40fb-890b-3da59756b658" providerId="ADAL" clId="{76CED088-0090-CB49-9B9D-1CB117514A96}" dt="2023-03-29T09:22:20.691" v="44"/>
            <ac:spMkLst>
              <pc:docMk/>
              <pc:sldMasterMk cId="3959746906" sldId="2147483660"/>
              <pc:sldLayoutMk cId="1734757815" sldId="2147483665"/>
              <ac:spMk id="14" creationId="{C99E93D2-BC63-9396-D893-E978EFC9F007}"/>
            </ac:spMkLst>
          </pc:spChg>
          <pc:spChg chg="mod">
            <ac:chgData name="Alisha Silvia Mercedes Hall" userId="2d05916f-0a65-40fb-890b-3da59756b658" providerId="ADAL" clId="{76CED088-0090-CB49-9B9D-1CB117514A96}" dt="2023-03-29T09:22:20.691" v="44"/>
            <ac:spMkLst>
              <pc:docMk/>
              <pc:sldMasterMk cId="3959746906" sldId="2147483660"/>
              <pc:sldLayoutMk cId="1734757815" sldId="2147483665"/>
              <ac:spMk id="15" creationId="{8E42AD82-A3CE-7048-F5AB-6C7533278762}"/>
            </ac:spMkLst>
          </pc:spChg>
          <pc:spChg chg="mod">
            <ac:chgData name="Alisha Silvia Mercedes Hall" userId="2d05916f-0a65-40fb-890b-3da59756b658" providerId="ADAL" clId="{76CED088-0090-CB49-9B9D-1CB117514A96}" dt="2023-03-29T09:22:20.691" v="44"/>
            <ac:spMkLst>
              <pc:docMk/>
              <pc:sldMasterMk cId="3959746906" sldId="2147483660"/>
              <pc:sldLayoutMk cId="1734757815" sldId="2147483665"/>
              <ac:spMk id="16" creationId="{52652AFF-4AC6-252F-A191-48D1D4807EF7}"/>
            </ac:spMkLst>
          </pc:spChg>
          <pc:spChg chg="mod">
            <ac:chgData name="Alisha Silvia Mercedes Hall" userId="2d05916f-0a65-40fb-890b-3da59756b658" providerId="ADAL" clId="{76CED088-0090-CB49-9B9D-1CB117514A96}" dt="2023-03-29T09:22:20.691" v="44"/>
            <ac:spMkLst>
              <pc:docMk/>
              <pc:sldMasterMk cId="3959746906" sldId="2147483660"/>
              <pc:sldLayoutMk cId="1734757815" sldId="2147483665"/>
              <ac:spMk id="17" creationId="{4F2C0EE0-9368-C971-B57A-8C1DB3ABD765}"/>
            </ac:spMkLst>
          </pc:spChg>
          <pc:spChg chg="mod">
            <ac:chgData name="Alisha Silvia Mercedes Hall" userId="2d05916f-0a65-40fb-890b-3da59756b658" providerId="ADAL" clId="{76CED088-0090-CB49-9B9D-1CB117514A96}" dt="2023-03-29T09:23:38.008" v="82"/>
            <ac:spMkLst>
              <pc:docMk/>
              <pc:sldMasterMk cId="3959746906" sldId="2147483660"/>
              <pc:sldLayoutMk cId="1734757815" sldId="2147483665"/>
              <ac:spMk id="19" creationId="{E31A8506-20F6-94D6-9E94-9E9EFB951232}"/>
            </ac:spMkLst>
          </pc:spChg>
          <pc:spChg chg="mod">
            <ac:chgData name="Alisha Silvia Mercedes Hall" userId="2d05916f-0a65-40fb-890b-3da59756b658" providerId="ADAL" clId="{76CED088-0090-CB49-9B9D-1CB117514A96}" dt="2023-03-29T09:23:38.008" v="82"/>
            <ac:spMkLst>
              <pc:docMk/>
              <pc:sldMasterMk cId="3959746906" sldId="2147483660"/>
              <pc:sldLayoutMk cId="1734757815" sldId="2147483665"/>
              <ac:spMk id="20" creationId="{3D24FD09-523D-567F-3A3F-35A2311504FA}"/>
            </ac:spMkLst>
          </pc:spChg>
          <pc:spChg chg="mod">
            <ac:chgData name="Alisha Silvia Mercedes Hall" userId="2d05916f-0a65-40fb-890b-3da59756b658" providerId="ADAL" clId="{76CED088-0090-CB49-9B9D-1CB117514A96}" dt="2023-03-29T09:23:38.008" v="82"/>
            <ac:spMkLst>
              <pc:docMk/>
              <pc:sldMasterMk cId="3959746906" sldId="2147483660"/>
              <pc:sldLayoutMk cId="1734757815" sldId="2147483665"/>
              <ac:spMk id="21" creationId="{F81DB052-E5D9-AE7D-F916-56E68591EA72}"/>
            </ac:spMkLst>
          </pc:spChg>
          <pc:spChg chg="mod">
            <ac:chgData name="Alisha Silvia Mercedes Hall" userId="2d05916f-0a65-40fb-890b-3da59756b658" providerId="ADAL" clId="{76CED088-0090-CB49-9B9D-1CB117514A96}" dt="2023-03-29T09:23:38.008" v="82"/>
            <ac:spMkLst>
              <pc:docMk/>
              <pc:sldMasterMk cId="3959746906" sldId="2147483660"/>
              <pc:sldLayoutMk cId="1734757815" sldId="2147483665"/>
              <ac:spMk id="22" creationId="{2CDA184C-00D7-ECE8-680F-33E0D2FE6B42}"/>
            </ac:spMkLst>
          </pc:spChg>
          <pc:spChg chg="mod">
            <ac:chgData name="Alisha Silvia Mercedes Hall" userId="2d05916f-0a65-40fb-890b-3da59756b658" providerId="ADAL" clId="{76CED088-0090-CB49-9B9D-1CB117514A96}" dt="2023-03-29T09:23:38.008" v="82"/>
            <ac:spMkLst>
              <pc:docMk/>
              <pc:sldMasterMk cId="3959746906" sldId="2147483660"/>
              <pc:sldLayoutMk cId="1734757815" sldId="2147483665"/>
              <ac:spMk id="23" creationId="{37C85CD3-91D0-68AB-9FD4-1F51FE8BB5D2}"/>
            </ac:spMkLst>
          </pc:spChg>
          <pc:spChg chg="mod">
            <ac:chgData name="Alisha Silvia Mercedes Hall" userId="2d05916f-0a65-40fb-890b-3da59756b658" providerId="ADAL" clId="{76CED088-0090-CB49-9B9D-1CB117514A96}" dt="2023-03-29T09:23:38.008" v="82"/>
            <ac:spMkLst>
              <pc:docMk/>
              <pc:sldMasterMk cId="3959746906" sldId="2147483660"/>
              <pc:sldLayoutMk cId="1734757815" sldId="2147483665"/>
              <ac:spMk id="24" creationId="{CF74F3EA-0F40-7DC6-4BBD-A6D182AE9A40}"/>
            </ac:spMkLst>
          </pc:spChg>
          <pc:spChg chg="mod">
            <ac:chgData name="Alisha Silvia Mercedes Hall" userId="2d05916f-0a65-40fb-890b-3da59756b658" providerId="ADAL" clId="{76CED088-0090-CB49-9B9D-1CB117514A96}" dt="2023-03-29T09:23:38.008" v="82"/>
            <ac:spMkLst>
              <pc:docMk/>
              <pc:sldMasterMk cId="3959746906" sldId="2147483660"/>
              <pc:sldLayoutMk cId="1734757815" sldId="2147483665"/>
              <ac:spMk id="25" creationId="{D7F412D0-93C3-8BE5-5B64-38C6C35F9570}"/>
            </ac:spMkLst>
          </pc:spChg>
          <pc:spChg chg="add del mod">
            <ac:chgData name="Alisha Silvia Mercedes Hall" userId="2d05916f-0a65-40fb-890b-3da59756b658" providerId="ADAL" clId="{76CED088-0090-CB49-9B9D-1CB117514A96}" dt="2023-03-29T09:33:10.095" v="284" actId="478"/>
            <ac:spMkLst>
              <pc:docMk/>
              <pc:sldMasterMk cId="3959746906" sldId="2147483660"/>
              <pc:sldLayoutMk cId="1734757815" sldId="2147483665"/>
              <ac:spMk id="26" creationId="{B9BB4274-68E1-4C6F-4B1E-4BEB1FDA6946}"/>
            </ac:spMkLst>
          </pc:spChg>
          <pc:spChg chg="add del mod">
            <ac:chgData name="Alisha Silvia Mercedes Hall" userId="2d05916f-0a65-40fb-890b-3da59756b658" providerId="ADAL" clId="{76CED088-0090-CB49-9B9D-1CB117514A96}" dt="2023-03-29T09:33:44.033" v="297" actId="478"/>
            <ac:spMkLst>
              <pc:docMk/>
              <pc:sldMasterMk cId="3959746906" sldId="2147483660"/>
              <pc:sldLayoutMk cId="1734757815" sldId="2147483665"/>
              <ac:spMk id="27" creationId="{2F8EE8B7-AF18-C939-5138-399ACFAE4465}"/>
            </ac:spMkLst>
          </pc:spChg>
          <pc:spChg chg="add del mod">
            <ac:chgData name="Alisha Silvia Mercedes Hall" userId="2d05916f-0a65-40fb-890b-3da59756b658" providerId="ADAL" clId="{76CED088-0090-CB49-9B9D-1CB117514A96}" dt="2023-03-29T09:47:59.860" v="436" actId="478"/>
            <ac:spMkLst>
              <pc:docMk/>
              <pc:sldMasterMk cId="3959746906" sldId="2147483660"/>
              <pc:sldLayoutMk cId="1734757815" sldId="2147483665"/>
              <ac:spMk id="28" creationId="{C4F498DC-88B6-5BB1-2DF7-28BBD8B3D74C}"/>
            </ac:spMkLst>
          </pc:spChg>
          <pc:spChg chg="add mod">
            <ac:chgData name="Alisha Silvia Mercedes Hall" userId="2d05916f-0a65-40fb-890b-3da59756b658" providerId="ADAL" clId="{76CED088-0090-CB49-9B9D-1CB117514A96}" dt="2023-03-29T09:45:18.326" v="417"/>
            <ac:spMkLst>
              <pc:docMk/>
              <pc:sldMasterMk cId="3959746906" sldId="2147483660"/>
              <pc:sldLayoutMk cId="1734757815" sldId="2147483665"/>
              <ac:spMk id="29" creationId="{73D1A4E0-B000-4876-550E-EC491B359400}"/>
            </ac:spMkLst>
          </pc:spChg>
          <pc:spChg chg="add mod">
            <ac:chgData name="Alisha Silvia Mercedes Hall" userId="2d05916f-0a65-40fb-890b-3da59756b658" providerId="ADAL" clId="{76CED088-0090-CB49-9B9D-1CB117514A96}" dt="2023-03-29T09:48:00.035" v="437"/>
            <ac:spMkLst>
              <pc:docMk/>
              <pc:sldMasterMk cId="3959746906" sldId="2147483660"/>
              <pc:sldLayoutMk cId="1734757815" sldId="2147483665"/>
              <ac:spMk id="30" creationId="{5B62A03D-4087-E02F-7337-01B10FB9B2ED}"/>
            </ac:spMkLst>
          </pc:spChg>
          <pc:spChg chg="add del mod">
            <ac:chgData name="Alisha Silvia Mercedes Hall" userId="2d05916f-0a65-40fb-890b-3da59756b658" providerId="ADAL" clId="{76CED088-0090-CB49-9B9D-1CB117514A96}" dt="2023-03-29T09:50:01.317" v="463" actId="21"/>
            <ac:spMkLst>
              <pc:docMk/>
              <pc:sldMasterMk cId="3959746906" sldId="2147483660"/>
              <pc:sldLayoutMk cId="1734757815" sldId="2147483665"/>
              <ac:spMk id="31" creationId="{2345B317-E82E-C3CC-221C-E4DBD69F4549}"/>
            </ac:spMkLst>
          </pc:spChg>
          <pc:grpChg chg="add del mod">
            <ac:chgData name="Alisha Silvia Mercedes Hall" userId="2d05916f-0a65-40fb-890b-3da59756b658" providerId="ADAL" clId="{76CED088-0090-CB49-9B9D-1CB117514A96}" dt="2023-03-29T09:23:37.749" v="81" actId="478"/>
            <ac:grpSpMkLst>
              <pc:docMk/>
              <pc:sldMasterMk cId="3959746906" sldId="2147483660"/>
              <pc:sldLayoutMk cId="1734757815" sldId="2147483665"/>
              <ac:grpSpMk id="10" creationId="{A435BA58-A574-41E5-19FD-DF356AD87921}"/>
            </ac:grpSpMkLst>
          </pc:grpChg>
          <pc:grpChg chg="add mod">
            <ac:chgData name="Alisha Silvia Mercedes Hall" userId="2d05916f-0a65-40fb-890b-3da59756b658" providerId="ADAL" clId="{76CED088-0090-CB49-9B9D-1CB117514A96}" dt="2023-03-29T09:23:38.008" v="82"/>
            <ac:grpSpMkLst>
              <pc:docMk/>
              <pc:sldMasterMk cId="3959746906" sldId="2147483660"/>
              <pc:sldLayoutMk cId="1734757815" sldId="2147483665"/>
              <ac:grpSpMk id="18" creationId="{75B5B021-5E8E-F1C6-178F-ECEDA840DD1F}"/>
            </ac:grpSpMkLst>
          </pc:grpChg>
        </pc:sldLayoutChg>
        <pc:sldLayoutChg chg="addSp delSp modSp mod">
          <pc:chgData name="Alisha Silvia Mercedes Hall" userId="2d05916f-0a65-40fb-890b-3da59756b658" providerId="ADAL" clId="{76CED088-0090-CB49-9B9D-1CB117514A96}" dt="2023-03-29T09:48:05.020" v="439"/>
          <pc:sldLayoutMkLst>
            <pc:docMk/>
            <pc:sldMasterMk cId="3959746906" sldId="2147483660"/>
            <pc:sldLayoutMk cId="894336063" sldId="2147483666"/>
          </pc:sldLayoutMkLst>
          <pc:spChg chg="del">
            <ac:chgData name="Alisha Silvia Mercedes Hall" userId="2d05916f-0a65-40fb-890b-3da59756b658" providerId="ADAL" clId="{76CED088-0090-CB49-9B9D-1CB117514A96}" dt="2023-03-29T09:45:21.549" v="418" actId="478"/>
            <ac:spMkLst>
              <pc:docMk/>
              <pc:sldMasterMk cId="3959746906" sldId="2147483660"/>
              <pc:sldLayoutMk cId="894336063" sldId="2147483666"/>
              <ac:spMk id="2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43:16.721" v="400" actId="1076"/>
            <ac:spMkLst>
              <pc:docMk/>
              <pc:sldMasterMk cId="3959746906" sldId="2147483660"/>
              <pc:sldLayoutMk cId="894336063" sldId="2147483666"/>
              <ac:spMk id="3" creationId="{00000000-0000-0000-0000-000000000000}"/>
            </ac:spMkLst>
          </pc:spChg>
          <pc:spChg chg="del">
            <ac:chgData name="Alisha Silvia Mercedes Hall" userId="2d05916f-0a65-40fb-890b-3da59756b658" providerId="ADAL" clId="{76CED088-0090-CB49-9B9D-1CB117514A96}" dt="2023-03-29T09:41:04.233" v="379" actId="478"/>
            <ac:spMkLst>
              <pc:docMk/>
              <pc:sldMasterMk cId="3959746906" sldId="2147483660"/>
              <pc:sldLayoutMk cId="894336063" sldId="2147483666"/>
              <ac:spMk id="4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22:27.504" v="46"/>
            <ac:spMkLst>
              <pc:docMk/>
              <pc:sldMasterMk cId="3959746906" sldId="2147483660"/>
              <pc:sldLayoutMk cId="894336063" sldId="2147483666"/>
              <ac:spMk id="7" creationId="{B8051397-A3A3-7FD0-3FAE-D995D099F239}"/>
            </ac:spMkLst>
          </pc:spChg>
          <pc:spChg chg="mod">
            <ac:chgData name="Alisha Silvia Mercedes Hall" userId="2d05916f-0a65-40fb-890b-3da59756b658" providerId="ADAL" clId="{76CED088-0090-CB49-9B9D-1CB117514A96}" dt="2023-03-29T09:22:27.504" v="46"/>
            <ac:spMkLst>
              <pc:docMk/>
              <pc:sldMasterMk cId="3959746906" sldId="2147483660"/>
              <pc:sldLayoutMk cId="894336063" sldId="2147483666"/>
              <ac:spMk id="8" creationId="{89DABA59-2251-8371-460D-62CA5F6E39BC}"/>
            </ac:spMkLst>
          </pc:spChg>
          <pc:spChg chg="mod">
            <ac:chgData name="Alisha Silvia Mercedes Hall" userId="2d05916f-0a65-40fb-890b-3da59756b658" providerId="ADAL" clId="{76CED088-0090-CB49-9B9D-1CB117514A96}" dt="2023-03-29T09:22:27.504" v="46"/>
            <ac:spMkLst>
              <pc:docMk/>
              <pc:sldMasterMk cId="3959746906" sldId="2147483660"/>
              <pc:sldLayoutMk cId="894336063" sldId="2147483666"/>
              <ac:spMk id="9" creationId="{0BA51869-5EF6-6EA5-C60B-6FE45B7A2A0C}"/>
            </ac:spMkLst>
          </pc:spChg>
          <pc:spChg chg="mod">
            <ac:chgData name="Alisha Silvia Mercedes Hall" userId="2d05916f-0a65-40fb-890b-3da59756b658" providerId="ADAL" clId="{76CED088-0090-CB49-9B9D-1CB117514A96}" dt="2023-03-29T09:22:27.504" v="46"/>
            <ac:spMkLst>
              <pc:docMk/>
              <pc:sldMasterMk cId="3959746906" sldId="2147483660"/>
              <pc:sldLayoutMk cId="894336063" sldId="2147483666"/>
              <ac:spMk id="10" creationId="{69DB8B16-9C3E-7C95-D3A7-FD4C96384495}"/>
            </ac:spMkLst>
          </pc:spChg>
          <pc:spChg chg="mod">
            <ac:chgData name="Alisha Silvia Mercedes Hall" userId="2d05916f-0a65-40fb-890b-3da59756b658" providerId="ADAL" clId="{76CED088-0090-CB49-9B9D-1CB117514A96}" dt="2023-03-29T09:22:27.504" v="46"/>
            <ac:spMkLst>
              <pc:docMk/>
              <pc:sldMasterMk cId="3959746906" sldId="2147483660"/>
              <pc:sldLayoutMk cId="894336063" sldId="2147483666"/>
              <ac:spMk id="11" creationId="{381D5916-B448-84DC-9474-94A62B7B5EE8}"/>
            </ac:spMkLst>
          </pc:spChg>
          <pc:spChg chg="mod">
            <ac:chgData name="Alisha Silvia Mercedes Hall" userId="2d05916f-0a65-40fb-890b-3da59756b658" providerId="ADAL" clId="{76CED088-0090-CB49-9B9D-1CB117514A96}" dt="2023-03-29T09:22:27.504" v="46"/>
            <ac:spMkLst>
              <pc:docMk/>
              <pc:sldMasterMk cId="3959746906" sldId="2147483660"/>
              <pc:sldLayoutMk cId="894336063" sldId="2147483666"/>
              <ac:spMk id="12" creationId="{C1B7C5DC-4F84-27CA-CB99-3F6FEECF41E4}"/>
            </ac:spMkLst>
          </pc:spChg>
          <pc:spChg chg="mod">
            <ac:chgData name="Alisha Silvia Mercedes Hall" userId="2d05916f-0a65-40fb-890b-3da59756b658" providerId="ADAL" clId="{76CED088-0090-CB49-9B9D-1CB117514A96}" dt="2023-03-29T09:22:27.504" v="46"/>
            <ac:spMkLst>
              <pc:docMk/>
              <pc:sldMasterMk cId="3959746906" sldId="2147483660"/>
              <pc:sldLayoutMk cId="894336063" sldId="2147483666"/>
              <ac:spMk id="13" creationId="{74FCA521-7D6A-8B9F-5961-87A64CDA7748}"/>
            </ac:spMkLst>
          </pc:spChg>
          <pc:spChg chg="mod">
            <ac:chgData name="Alisha Silvia Mercedes Hall" userId="2d05916f-0a65-40fb-890b-3da59756b658" providerId="ADAL" clId="{76CED088-0090-CB49-9B9D-1CB117514A96}" dt="2023-03-29T09:23:32.668" v="80"/>
            <ac:spMkLst>
              <pc:docMk/>
              <pc:sldMasterMk cId="3959746906" sldId="2147483660"/>
              <pc:sldLayoutMk cId="894336063" sldId="2147483666"/>
              <ac:spMk id="15" creationId="{EC7A5901-98CB-CEB7-D83A-AC981377A6A7}"/>
            </ac:spMkLst>
          </pc:spChg>
          <pc:spChg chg="mod">
            <ac:chgData name="Alisha Silvia Mercedes Hall" userId="2d05916f-0a65-40fb-890b-3da59756b658" providerId="ADAL" clId="{76CED088-0090-CB49-9B9D-1CB117514A96}" dt="2023-03-29T09:23:32.668" v="80"/>
            <ac:spMkLst>
              <pc:docMk/>
              <pc:sldMasterMk cId="3959746906" sldId="2147483660"/>
              <pc:sldLayoutMk cId="894336063" sldId="2147483666"/>
              <ac:spMk id="16" creationId="{4FEA3AFD-EFAD-F3BE-4622-91E11330D1D8}"/>
            </ac:spMkLst>
          </pc:spChg>
          <pc:spChg chg="mod">
            <ac:chgData name="Alisha Silvia Mercedes Hall" userId="2d05916f-0a65-40fb-890b-3da59756b658" providerId="ADAL" clId="{76CED088-0090-CB49-9B9D-1CB117514A96}" dt="2023-03-29T09:23:32.668" v="80"/>
            <ac:spMkLst>
              <pc:docMk/>
              <pc:sldMasterMk cId="3959746906" sldId="2147483660"/>
              <pc:sldLayoutMk cId="894336063" sldId="2147483666"/>
              <ac:spMk id="17" creationId="{F5B354CB-7A3B-324E-B2A1-3575A2A4A5F7}"/>
            </ac:spMkLst>
          </pc:spChg>
          <pc:spChg chg="mod">
            <ac:chgData name="Alisha Silvia Mercedes Hall" userId="2d05916f-0a65-40fb-890b-3da59756b658" providerId="ADAL" clId="{76CED088-0090-CB49-9B9D-1CB117514A96}" dt="2023-03-29T09:23:32.668" v="80"/>
            <ac:spMkLst>
              <pc:docMk/>
              <pc:sldMasterMk cId="3959746906" sldId="2147483660"/>
              <pc:sldLayoutMk cId="894336063" sldId="2147483666"/>
              <ac:spMk id="18" creationId="{5B93B4C4-789B-DA19-15D2-008952B6A6F6}"/>
            </ac:spMkLst>
          </pc:spChg>
          <pc:spChg chg="mod">
            <ac:chgData name="Alisha Silvia Mercedes Hall" userId="2d05916f-0a65-40fb-890b-3da59756b658" providerId="ADAL" clId="{76CED088-0090-CB49-9B9D-1CB117514A96}" dt="2023-03-29T09:23:32.668" v="80"/>
            <ac:spMkLst>
              <pc:docMk/>
              <pc:sldMasterMk cId="3959746906" sldId="2147483660"/>
              <pc:sldLayoutMk cId="894336063" sldId="2147483666"/>
              <ac:spMk id="19" creationId="{DE8FC55D-6738-B4E5-D050-DDD1E16EA2F6}"/>
            </ac:spMkLst>
          </pc:spChg>
          <pc:spChg chg="mod">
            <ac:chgData name="Alisha Silvia Mercedes Hall" userId="2d05916f-0a65-40fb-890b-3da59756b658" providerId="ADAL" clId="{76CED088-0090-CB49-9B9D-1CB117514A96}" dt="2023-03-29T09:23:32.668" v="80"/>
            <ac:spMkLst>
              <pc:docMk/>
              <pc:sldMasterMk cId="3959746906" sldId="2147483660"/>
              <pc:sldLayoutMk cId="894336063" sldId="2147483666"/>
              <ac:spMk id="20" creationId="{7D812623-EF92-5CFC-DE1D-4276724FD7A2}"/>
            </ac:spMkLst>
          </pc:spChg>
          <pc:spChg chg="mod">
            <ac:chgData name="Alisha Silvia Mercedes Hall" userId="2d05916f-0a65-40fb-890b-3da59756b658" providerId="ADAL" clId="{76CED088-0090-CB49-9B9D-1CB117514A96}" dt="2023-03-29T09:23:32.668" v="80"/>
            <ac:spMkLst>
              <pc:docMk/>
              <pc:sldMasterMk cId="3959746906" sldId="2147483660"/>
              <pc:sldLayoutMk cId="894336063" sldId="2147483666"/>
              <ac:spMk id="21" creationId="{F4E4CE59-BC0C-CB9E-2203-0F76E78104DC}"/>
            </ac:spMkLst>
          </pc:spChg>
          <pc:spChg chg="add del mod">
            <ac:chgData name="Alisha Silvia Mercedes Hall" userId="2d05916f-0a65-40fb-890b-3da59756b658" providerId="ADAL" clId="{76CED088-0090-CB49-9B9D-1CB117514A96}" dt="2023-03-29T09:33:47.212" v="299" actId="478"/>
            <ac:spMkLst>
              <pc:docMk/>
              <pc:sldMasterMk cId="3959746906" sldId="2147483660"/>
              <pc:sldLayoutMk cId="894336063" sldId="2147483666"/>
              <ac:spMk id="22" creationId="{24E997D6-19C6-230E-C522-E20FB986A80C}"/>
            </ac:spMkLst>
          </pc:spChg>
          <pc:spChg chg="add del mod">
            <ac:chgData name="Alisha Silvia Mercedes Hall" userId="2d05916f-0a65-40fb-890b-3da59756b658" providerId="ADAL" clId="{76CED088-0090-CB49-9B9D-1CB117514A96}" dt="2023-03-29T09:48:04.877" v="438" actId="478"/>
            <ac:spMkLst>
              <pc:docMk/>
              <pc:sldMasterMk cId="3959746906" sldId="2147483660"/>
              <pc:sldLayoutMk cId="894336063" sldId="2147483666"/>
              <ac:spMk id="23" creationId="{66605748-E287-2F1A-5370-7621C5AF8E73}"/>
            </ac:spMkLst>
          </pc:spChg>
          <pc:spChg chg="add mod">
            <ac:chgData name="Alisha Silvia Mercedes Hall" userId="2d05916f-0a65-40fb-890b-3da59756b658" providerId="ADAL" clId="{76CED088-0090-CB49-9B9D-1CB117514A96}" dt="2023-03-29T09:45:21.731" v="419"/>
            <ac:spMkLst>
              <pc:docMk/>
              <pc:sldMasterMk cId="3959746906" sldId="2147483660"/>
              <pc:sldLayoutMk cId="894336063" sldId="2147483666"/>
              <ac:spMk id="24" creationId="{AF1577FC-3541-C139-A43E-B4CEE76CF5CB}"/>
            </ac:spMkLst>
          </pc:spChg>
          <pc:spChg chg="add mod">
            <ac:chgData name="Alisha Silvia Mercedes Hall" userId="2d05916f-0a65-40fb-890b-3da59756b658" providerId="ADAL" clId="{76CED088-0090-CB49-9B9D-1CB117514A96}" dt="2023-03-29T09:48:05.020" v="439"/>
            <ac:spMkLst>
              <pc:docMk/>
              <pc:sldMasterMk cId="3959746906" sldId="2147483660"/>
              <pc:sldLayoutMk cId="894336063" sldId="2147483666"/>
              <ac:spMk id="25" creationId="{6BA527AD-AFDC-CE13-D26E-1D76357DDB65}"/>
            </ac:spMkLst>
          </pc:spChg>
          <pc:grpChg chg="add del mod">
            <ac:chgData name="Alisha Silvia Mercedes Hall" userId="2d05916f-0a65-40fb-890b-3da59756b658" providerId="ADAL" clId="{76CED088-0090-CB49-9B9D-1CB117514A96}" dt="2023-03-29T09:23:32.246" v="79" actId="478"/>
            <ac:grpSpMkLst>
              <pc:docMk/>
              <pc:sldMasterMk cId="3959746906" sldId="2147483660"/>
              <pc:sldLayoutMk cId="894336063" sldId="2147483666"/>
              <ac:grpSpMk id="6" creationId="{261F4137-B236-AEBB-AABF-58DA7DFC6428}"/>
            </ac:grpSpMkLst>
          </pc:grpChg>
          <pc:grpChg chg="add mod">
            <ac:chgData name="Alisha Silvia Mercedes Hall" userId="2d05916f-0a65-40fb-890b-3da59756b658" providerId="ADAL" clId="{76CED088-0090-CB49-9B9D-1CB117514A96}" dt="2023-03-29T09:23:32.668" v="80"/>
            <ac:grpSpMkLst>
              <pc:docMk/>
              <pc:sldMasterMk cId="3959746906" sldId="2147483660"/>
              <pc:sldLayoutMk cId="894336063" sldId="2147483666"/>
              <ac:grpSpMk id="14" creationId="{73EEDF0D-0B8D-9408-1F05-D17EFE1B363B}"/>
            </ac:grpSpMkLst>
          </pc:grpChg>
        </pc:sldLayoutChg>
        <pc:sldLayoutChg chg="addSp delSp modSp mod">
          <pc:chgData name="Alisha Silvia Mercedes Hall" userId="2d05916f-0a65-40fb-890b-3da59756b658" providerId="ADAL" clId="{76CED088-0090-CB49-9B9D-1CB117514A96}" dt="2023-03-29T09:43:22.921" v="401" actId="1076"/>
          <pc:sldLayoutMkLst>
            <pc:docMk/>
            <pc:sldMasterMk cId="3959746906" sldId="2147483660"/>
            <pc:sldLayoutMk cId="1303228394" sldId="2147483667"/>
          </pc:sldLayoutMkLst>
          <pc:spChg chg="mod">
            <ac:chgData name="Alisha Silvia Mercedes Hall" userId="2d05916f-0a65-40fb-890b-3da59756b658" providerId="ADAL" clId="{76CED088-0090-CB49-9B9D-1CB117514A96}" dt="2023-03-29T09:43:22.921" v="401" actId="1076"/>
            <ac:spMkLst>
              <pc:docMk/>
              <pc:sldMasterMk cId="3959746906" sldId="2147483660"/>
              <pc:sldLayoutMk cId="1303228394" sldId="2147483667"/>
              <ac:spMk id="2" creationId="{00000000-0000-0000-0000-000000000000}"/>
            </ac:spMkLst>
          </pc:spChg>
          <pc:spChg chg="del">
            <ac:chgData name="Alisha Silvia Mercedes Hall" userId="2d05916f-0a65-40fb-890b-3da59756b658" providerId="ADAL" clId="{76CED088-0090-CB49-9B9D-1CB117514A96}" dt="2023-03-29T09:41:06.217" v="380" actId="478"/>
            <ac:spMkLst>
              <pc:docMk/>
              <pc:sldMasterMk cId="3959746906" sldId="2147483660"/>
              <pc:sldLayoutMk cId="1303228394" sldId="2147483667"/>
              <ac:spMk id="3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23:29.538" v="78"/>
            <ac:spMkLst>
              <pc:docMk/>
              <pc:sldMasterMk cId="3959746906" sldId="2147483660"/>
              <pc:sldLayoutMk cId="1303228394" sldId="2147483667"/>
              <ac:spMk id="6" creationId="{8D886D69-DAA4-ECD6-9C0B-0D9DA37CAE5B}"/>
            </ac:spMkLst>
          </pc:spChg>
          <pc:spChg chg="mod">
            <ac:chgData name="Alisha Silvia Mercedes Hall" userId="2d05916f-0a65-40fb-890b-3da59756b658" providerId="ADAL" clId="{76CED088-0090-CB49-9B9D-1CB117514A96}" dt="2023-03-29T09:23:29.538" v="78"/>
            <ac:spMkLst>
              <pc:docMk/>
              <pc:sldMasterMk cId="3959746906" sldId="2147483660"/>
              <pc:sldLayoutMk cId="1303228394" sldId="2147483667"/>
              <ac:spMk id="7" creationId="{E2E2AAE1-F4B2-7E23-1A54-44A428DCEDC7}"/>
            </ac:spMkLst>
          </pc:spChg>
          <pc:spChg chg="mod">
            <ac:chgData name="Alisha Silvia Mercedes Hall" userId="2d05916f-0a65-40fb-890b-3da59756b658" providerId="ADAL" clId="{76CED088-0090-CB49-9B9D-1CB117514A96}" dt="2023-03-29T09:23:29.538" v="78"/>
            <ac:spMkLst>
              <pc:docMk/>
              <pc:sldMasterMk cId="3959746906" sldId="2147483660"/>
              <pc:sldLayoutMk cId="1303228394" sldId="2147483667"/>
              <ac:spMk id="8" creationId="{B7A345BA-6E81-8EDA-3B46-FAFAEAFAC8DE}"/>
            </ac:spMkLst>
          </pc:spChg>
          <pc:spChg chg="mod">
            <ac:chgData name="Alisha Silvia Mercedes Hall" userId="2d05916f-0a65-40fb-890b-3da59756b658" providerId="ADAL" clId="{76CED088-0090-CB49-9B9D-1CB117514A96}" dt="2023-03-29T09:23:29.538" v="78"/>
            <ac:spMkLst>
              <pc:docMk/>
              <pc:sldMasterMk cId="3959746906" sldId="2147483660"/>
              <pc:sldLayoutMk cId="1303228394" sldId="2147483667"/>
              <ac:spMk id="9" creationId="{2B8C21D5-E9C8-314A-ADE4-7349678D471B}"/>
            </ac:spMkLst>
          </pc:spChg>
          <pc:spChg chg="mod">
            <ac:chgData name="Alisha Silvia Mercedes Hall" userId="2d05916f-0a65-40fb-890b-3da59756b658" providerId="ADAL" clId="{76CED088-0090-CB49-9B9D-1CB117514A96}" dt="2023-03-29T09:23:29.538" v="78"/>
            <ac:spMkLst>
              <pc:docMk/>
              <pc:sldMasterMk cId="3959746906" sldId="2147483660"/>
              <pc:sldLayoutMk cId="1303228394" sldId="2147483667"/>
              <ac:spMk id="10" creationId="{F82A14D5-532A-4742-D458-800BB19E9307}"/>
            </ac:spMkLst>
          </pc:spChg>
          <pc:spChg chg="mod">
            <ac:chgData name="Alisha Silvia Mercedes Hall" userId="2d05916f-0a65-40fb-890b-3da59756b658" providerId="ADAL" clId="{76CED088-0090-CB49-9B9D-1CB117514A96}" dt="2023-03-29T09:23:29.538" v="78"/>
            <ac:spMkLst>
              <pc:docMk/>
              <pc:sldMasterMk cId="3959746906" sldId="2147483660"/>
              <pc:sldLayoutMk cId="1303228394" sldId="2147483667"/>
              <ac:spMk id="11" creationId="{191B4508-E44D-D069-48A8-03FF0EC17CCF}"/>
            </ac:spMkLst>
          </pc:spChg>
          <pc:spChg chg="mod">
            <ac:chgData name="Alisha Silvia Mercedes Hall" userId="2d05916f-0a65-40fb-890b-3da59756b658" providerId="ADAL" clId="{76CED088-0090-CB49-9B9D-1CB117514A96}" dt="2023-03-29T09:23:29.538" v="78"/>
            <ac:spMkLst>
              <pc:docMk/>
              <pc:sldMasterMk cId="3959746906" sldId="2147483660"/>
              <pc:sldLayoutMk cId="1303228394" sldId="2147483667"/>
              <ac:spMk id="12" creationId="{E3D256C8-6157-CD26-8278-73F1D525653E}"/>
            </ac:spMkLst>
          </pc:spChg>
          <pc:grpChg chg="add mod">
            <ac:chgData name="Alisha Silvia Mercedes Hall" userId="2d05916f-0a65-40fb-890b-3da59756b658" providerId="ADAL" clId="{76CED088-0090-CB49-9B9D-1CB117514A96}" dt="2023-03-29T09:23:29.538" v="78"/>
            <ac:grpSpMkLst>
              <pc:docMk/>
              <pc:sldMasterMk cId="3959746906" sldId="2147483660"/>
              <pc:sldLayoutMk cId="1303228394" sldId="2147483667"/>
              <ac:grpSpMk id="5" creationId="{2C20930D-C75B-242F-962C-AF89AB5BBF63}"/>
            </ac:grpSpMkLst>
          </pc:grpChg>
        </pc:sldLayoutChg>
        <pc:sldLayoutChg chg="addSp delSp modSp mod">
          <pc:chgData name="Alisha Silvia Mercedes Hall" userId="2d05916f-0a65-40fb-890b-3da59756b658" providerId="ADAL" clId="{76CED088-0090-CB49-9B9D-1CB117514A96}" dt="2023-03-29T10:16:33.588" v="1337" actId="14100"/>
          <pc:sldLayoutMkLst>
            <pc:docMk/>
            <pc:sldMasterMk cId="3959746906" sldId="2147483660"/>
            <pc:sldLayoutMk cId="1708674522" sldId="2147483668"/>
          </pc:sldLayoutMkLst>
          <pc:spChg chg="mod">
            <ac:chgData name="Alisha Silvia Mercedes Hall" userId="2d05916f-0a65-40fb-890b-3da59756b658" providerId="ADAL" clId="{76CED088-0090-CB49-9B9D-1CB117514A96}" dt="2023-03-29T09:31:05.330" v="170" actId="14100"/>
            <ac:spMkLst>
              <pc:docMk/>
              <pc:sldMasterMk cId="3959746906" sldId="2147483660"/>
              <pc:sldLayoutMk cId="1708674522" sldId="2147483668"/>
              <ac:spMk id="2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10:16:33.588" v="1337" actId="14100"/>
            <ac:spMkLst>
              <pc:docMk/>
              <pc:sldMasterMk cId="3959746906" sldId="2147483660"/>
              <pc:sldLayoutMk cId="1708674522" sldId="2147483668"/>
              <ac:spMk id="4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43:27.801" v="402" actId="1076"/>
            <ac:spMkLst>
              <pc:docMk/>
              <pc:sldMasterMk cId="3959746906" sldId="2147483660"/>
              <pc:sldLayoutMk cId="1708674522" sldId="2147483668"/>
              <ac:spMk id="5" creationId="{00000000-0000-0000-0000-000000000000}"/>
            </ac:spMkLst>
          </pc:spChg>
          <pc:spChg chg="del">
            <ac:chgData name="Alisha Silvia Mercedes Hall" userId="2d05916f-0a65-40fb-890b-3da59756b658" providerId="ADAL" clId="{76CED088-0090-CB49-9B9D-1CB117514A96}" dt="2023-03-29T09:41:09.048" v="381" actId="478"/>
            <ac:spMkLst>
              <pc:docMk/>
              <pc:sldMasterMk cId="3959746906" sldId="2147483660"/>
              <pc:sldLayoutMk cId="1708674522" sldId="2147483668"/>
              <ac:spMk id="6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23:28.329" v="77"/>
            <ac:spMkLst>
              <pc:docMk/>
              <pc:sldMasterMk cId="3959746906" sldId="2147483660"/>
              <pc:sldLayoutMk cId="1708674522" sldId="2147483668"/>
              <ac:spMk id="9" creationId="{2666631E-DADE-6A82-24D7-3BBAB8216F11}"/>
            </ac:spMkLst>
          </pc:spChg>
          <pc:spChg chg="mod">
            <ac:chgData name="Alisha Silvia Mercedes Hall" userId="2d05916f-0a65-40fb-890b-3da59756b658" providerId="ADAL" clId="{76CED088-0090-CB49-9B9D-1CB117514A96}" dt="2023-03-29T09:23:28.329" v="77"/>
            <ac:spMkLst>
              <pc:docMk/>
              <pc:sldMasterMk cId="3959746906" sldId="2147483660"/>
              <pc:sldLayoutMk cId="1708674522" sldId="2147483668"/>
              <ac:spMk id="10" creationId="{453F652C-F6EC-F037-9624-168B3EFEEC0D}"/>
            </ac:spMkLst>
          </pc:spChg>
          <pc:spChg chg="mod">
            <ac:chgData name="Alisha Silvia Mercedes Hall" userId="2d05916f-0a65-40fb-890b-3da59756b658" providerId="ADAL" clId="{76CED088-0090-CB49-9B9D-1CB117514A96}" dt="2023-03-29T09:23:28.329" v="77"/>
            <ac:spMkLst>
              <pc:docMk/>
              <pc:sldMasterMk cId="3959746906" sldId="2147483660"/>
              <pc:sldLayoutMk cId="1708674522" sldId="2147483668"/>
              <ac:spMk id="11" creationId="{62A7842B-92A6-A2FD-7610-D7075E98A3DA}"/>
            </ac:spMkLst>
          </pc:spChg>
          <pc:spChg chg="mod">
            <ac:chgData name="Alisha Silvia Mercedes Hall" userId="2d05916f-0a65-40fb-890b-3da59756b658" providerId="ADAL" clId="{76CED088-0090-CB49-9B9D-1CB117514A96}" dt="2023-03-29T09:23:28.329" v="77"/>
            <ac:spMkLst>
              <pc:docMk/>
              <pc:sldMasterMk cId="3959746906" sldId="2147483660"/>
              <pc:sldLayoutMk cId="1708674522" sldId="2147483668"/>
              <ac:spMk id="12" creationId="{5333C1DC-76C5-6BF8-31CB-5CDD7C466D1E}"/>
            </ac:spMkLst>
          </pc:spChg>
          <pc:spChg chg="mod">
            <ac:chgData name="Alisha Silvia Mercedes Hall" userId="2d05916f-0a65-40fb-890b-3da59756b658" providerId="ADAL" clId="{76CED088-0090-CB49-9B9D-1CB117514A96}" dt="2023-03-29T09:23:28.329" v="77"/>
            <ac:spMkLst>
              <pc:docMk/>
              <pc:sldMasterMk cId="3959746906" sldId="2147483660"/>
              <pc:sldLayoutMk cId="1708674522" sldId="2147483668"/>
              <ac:spMk id="13" creationId="{C49C0911-659D-0CDD-354C-83D92E02E067}"/>
            </ac:spMkLst>
          </pc:spChg>
          <pc:spChg chg="mod">
            <ac:chgData name="Alisha Silvia Mercedes Hall" userId="2d05916f-0a65-40fb-890b-3da59756b658" providerId="ADAL" clId="{76CED088-0090-CB49-9B9D-1CB117514A96}" dt="2023-03-29T09:23:28.329" v="77"/>
            <ac:spMkLst>
              <pc:docMk/>
              <pc:sldMasterMk cId="3959746906" sldId="2147483660"/>
              <pc:sldLayoutMk cId="1708674522" sldId="2147483668"/>
              <ac:spMk id="14" creationId="{406FF14C-7B07-BCCD-F587-6FA12EDB4E78}"/>
            </ac:spMkLst>
          </pc:spChg>
          <pc:spChg chg="mod">
            <ac:chgData name="Alisha Silvia Mercedes Hall" userId="2d05916f-0a65-40fb-890b-3da59756b658" providerId="ADAL" clId="{76CED088-0090-CB49-9B9D-1CB117514A96}" dt="2023-03-29T09:23:28.329" v="77"/>
            <ac:spMkLst>
              <pc:docMk/>
              <pc:sldMasterMk cId="3959746906" sldId="2147483660"/>
              <pc:sldLayoutMk cId="1708674522" sldId="2147483668"/>
              <ac:spMk id="15" creationId="{C11CDEC6-BE99-C139-2FDC-A9979DD41AEA}"/>
            </ac:spMkLst>
          </pc:spChg>
          <pc:spChg chg="add del mod">
            <ac:chgData name="Alisha Silvia Mercedes Hall" userId="2d05916f-0a65-40fb-890b-3da59756b658" providerId="ADAL" clId="{76CED088-0090-CB49-9B9D-1CB117514A96}" dt="2023-03-29T09:33:51.919" v="301" actId="478"/>
            <ac:spMkLst>
              <pc:docMk/>
              <pc:sldMasterMk cId="3959746906" sldId="2147483660"/>
              <pc:sldLayoutMk cId="1708674522" sldId="2147483668"/>
              <ac:spMk id="16" creationId="{8E5E815E-655F-9832-F013-490CF01B6DC7}"/>
            </ac:spMkLst>
          </pc:spChg>
          <pc:spChg chg="add mod">
            <ac:chgData name="Alisha Silvia Mercedes Hall" userId="2d05916f-0a65-40fb-890b-3da59756b658" providerId="ADAL" clId="{76CED088-0090-CB49-9B9D-1CB117514A96}" dt="2023-03-29T09:48:17.385" v="441" actId="1076"/>
            <ac:spMkLst>
              <pc:docMk/>
              <pc:sldMasterMk cId="3959746906" sldId="2147483660"/>
              <pc:sldLayoutMk cId="1708674522" sldId="2147483668"/>
              <ac:spMk id="17" creationId="{5E901A4F-A1B8-FCCF-4904-6B631E74CD1E}"/>
            </ac:spMkLst>
          </pc:spChg>
          <pc:grpChg chg="add mod">
            <ac:chgData name="Alisha Silvia Mercedes Hall" userId="2d05916f-0a65-40fb-890b-3da59756b658" providerId="ADAL" clId="{76CED088-0090-CB49-9B9D-1CB117514A96}" dt="2023-03-29T09:23:28.329" v="77"/>
            <ac:grpSpMkLst>
              <pc:docMk/>
              <pc:sldMasterMk cId="3959746906" sldId="2147483660"/>
              <pc:sldLayoutMk cId="1708674522" sldId="2147483668"/>
              <ac:grpSpMk id="8" creationId="{AAEFFD6F-ED07-6DCE-AC7A-D1F668705D0E}"/>
            </ac:grpSpMkLst>
          </pc:grpChg>
        </pc:sldLayoutChg>
        <pc:sldLayoutChg chg="addSp delSp modSp mod">
          <pc:chgData name="Alisha Silvia Mercedes Hall" userId="2d05916f-0a65-40fb-890b-3da59756b658" providerId="ADAL" clId="{76CED088-0090-CB49-9B9D-1CB117514A96}" dt="2023-03-29T10:16:43.065" v="1339"/>
          <pc:sldLayoutMkLst>
            <pc:docMk/>
            <pc:sldMasterMk cId="3959746906" sldId="2147483660"/>
            <pc:sldLayoutMk cId="3586158462" sldId="2147483669"/>
          </pc:sldLayoutMkLst>
          <pc:spChg chg="del mod">
            <ac:chgData name="Alisha Silvia Mercedes Hall" userId="2d05916f-0a65-40fb-890b-3da59756b658" providerId="ADAL" clId="{76CED088-0090-CB49-9B9D-1CB117514A96}" dt="2023-03-29T09:48:41.325" v="446" actId="478"/>
            <ac:spMkLst>
              <pc:docMk/>
              <pc:sldMasterMk cId="3959746906" sldId="2147483660"/>
              <pc:sldLayoutMk cId="3586158462" sldId="2147483669"/>
              <ac:spMk id="2" creationId="{00000000-0000-0000-0000-000000000000}"/>
            </ac:spMkLst>
          </pc:spChg>
          <pc:spChg chg="add mod">
            <ac:chgData name="Alisha Silvia Mercedes Hall" userId="2d05916f-0a65-40fb-890b-3da59756b658" providerId="ADAL" clId="{76CED088-0090-CB49-9B9D-1CB117514A96}" dt="2023-03-29T10:16:43.065" v="1339"/>
            <ac:spMkLst>
              <pc:docMk/>
              <pc:sldMasterMk cId="3959746906" sldId="2147483660"/>
              <pc:sldLayoutMk cId="3586158462" sldId="2147483669"/>
              <ac:spMk id="2" creationId="{21CFDA4F-F1FD-88E1-4ABE-771366EC4609}"/>
            </ac:spMkLst>
          </pc:spChg>
          <pc:spChg chg="del mod">
            <ac:chgData name="Alisha Silvia Mercedes Hall" userId="2d05916f-0a65-40fb-890b-3da59756b658" providerId="ADAL" clId="{76CED088-0090-CB49-9B9D-1CB117514A96}" dt="2023-03-29T10:16:42.762" v="1338" actId="478"/>
            <ac:spMkLst>
              <pc:docMk/>
              <pc:sldMasterMk cId="3959746906" sldId="2147483660"/>
              <pc:sldLayoutMk cId="3586158462" sldId="2147483669"/>
              <ac:spMk id="4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43:32.297" v="403" actId="1076"/>
            <ac:spMkLst>
              <pc:docMk/>
              <pc:sldMasterMk cId="3959746906" sldId="2147483660"/>
              <pc:sldLayoutMk cId="3586158462" sldId="2147483669"/>
              <ac:spMk id="5" creationId="{00000000-0000-0000-0000-000000000000}"/>
            </ac:spMkLst>
          </pc:spChg>
          <pc:spChg chg="del">
            <ac:chgData name="Alisha Silvia Mercedes Hall" userId="2d05916f-0a65-40fb-890b-3da59756b658" providerId="ADAL" clId="{76CED088-0090-CB49-9B9D-1CB117514A96}" dt="2023-03-29T09:41:10.311" v="382" actId="478"/>
            <ac:spMkLst>
              <pc:docMk/>
              <pc:sldMasterMk cId="3959746906" sldId="2147483660"/>
              <pc:sldLayoutMk cId="3586158462" sldId="2147483669"/>
              <ac:spMk id="6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23:24.642" v="76"/>
            <ac:spMkLst>
              <pc:docMk/>
              <pc:sldMasterMk cId="3959746906" sldId="2147483660"/>
              <pc:sldLayoutMk cId="3586158462" sldId="2147483669"/>
              <ac:spMk id="9" creationId="{3A154999-8752-015D-E4E1-FD28170F60F3}"/>
            </ac:spMkLst>
          </pc:spChg>
          <pc:spChg chg="mod">
            <ac:chgData name="Alisha Silvia Mercedes Hall" userId="2d05916f-0a65-40fb-890b-3da59756b658" providerId="ADAL" clId="{76CED088-0090-CB49-9B9D-1CB117514A96}" dt="2023-03-29T09:23:24.642" v="76"/>
            <ac:spMkLst>
              <pc:docMk/>
              <pc:sldMasterMk cId="3959746906" sldId="2147483660"/>
              <pc:sldLayoutMk cId="3586158462" sldId="2147483669"/>
              <ac:spMk id="10" creationId="{F4CF0B31-D033-E97D-64C0-0EF3DEE8BAC4}"/>
            </ac:spMkLst>
          </pc:spChg>
          <pc:spChg chg="mod">
            <ac:chgData name="Alisha Silvia Mercedes Hall" userId="2d05916f-0a65-40fb-890b-3da59756b658" providerId="ADAL" clId="{76CED088-0090-CB49-9B9D-1CB117514A96}" dt="2023-03-29T09:23:24.642" v="76"/>
            <ac:spMkLst>
              <pc:docMk/>
              <pc:sldMasterMk cId="3959746906" sldId="2147483660"/>
              <pc:sldLayoutMk cId="3586158462" sldId="2147483669"/>
              <ac:spMk id="11" creationId="{C3210039-7245-C918-FC7F-A2FD77F5CB98}"/>
            </ac:spMkLst>
          </pc:spChg>
          <pc:spChg chg="mod">
            <ac:chgData name="Alisha Silvia Mercedes Hall" userId="2d05916f-0a65-40fb-890b-3da59756b658" providerId="ADAL" clId="{76CED088-0090-CB49-9B9D-1CB117514A96}" dt="2023-03-29T09:23:24.642" v="76"/>
            <ac:spMkLst>
              <pc:docMk/>
              <pc:sldMasterMk cId="3959746906" sldId="2147483660"/>
              <pc:sldLayoutMk cId="3586158462" sldId="2147483669"/>
              <ac:spMk id="12" creationId="{5280666A-51C7-E26E-F428-A252CE2E05BB}"/>
            </ac:spMkLst>
          </pc:spChg>
          <pc:spChg chg="mod">
            <ac:chgData name="Alisha Silvia Mercedes Hall" userId="2d05916f-0a65-40fb-890b-3da59756b658" providerId="ADAL" clId="{76CED088-0090-CB49-9B9D-1CB117514A96}" dt="2023-03-29T09:23:24.642" v="76"/>
            <ac:spMkLst>
              <pc:docMk/>
              <pc:sldMasterMk cId="3959746906" sldId="2147483660"/>
              <pc:sldLayoutMk cId="3586158462" sldId="2147483669"/>
              <ac:spMk id="13" creationId="{08D59D2C-FB01-8D9B-CE09-D64466618347}"/>
            </ac:spMkLst>
          </pc:spChg>
          <pc:spChg chg="mod">
            <ac:chgData name="Alisha Silvia Mercedes Hall" userId="2d05916f-0a65-40fb-890b-3da59756b658" providerId="ADAL" clId="{76CED088-0090-CB49-9B9D-1CB117514A96}" dt="2023-03-29T09:23:24.642" v="76"/>
            <ac:spMkLst>
              <pc:docMk/>
              <pc:sldMasterMk cId="3959746906" sldId="2147483660"/>
              <pc:sldLayoutMk cId="3586158462" sldId="2147483669"/>
              <ac:spMk id="14" creationId="{67EFF21B-9F79-332A-6ECB-EF5E9FD265A7}"/>
            </ac:spMkLst>
          </pc:spChg>
          <pc:spChg chg="mod">
            <ac:chgData name="Alisha Silvia Mercedes Hall" userId="2d05916f-0a65-40fb-890b-3da59756b658" providerId="ADAL" clId="{76CED088-0090-CB49-9B9D-1CB117514A96}" dt="2023-03-29T09:23:24.642" v="76"/>
            <ac:spMkLst>
              <pc:docMk/>
              <pc:sldMasterMk cId="3959746906" sldId="2147483660"/>
              <pc:sldLayoutMk cId="3586158462" sldId="2147483669"/>
              <ac:spMk id="15" creationId="{9AAE33B4-B262-CCDC-D300-43F9DBFEA88F}"/>
            </ac:spMkLst>
          </pc:spChg>
          <pc:spChg chg="add del mod">
            <ac:chgData name="Alisha Silvia Mercedes Hall" userId="2d05916f-0a65-40fb-890b-3da59756b658" providerId="ADAL" clId="{76CED088-0090-CB49-9B9D-1CB117514A96}" dt="2023-03-29T09:34:06.476" v="331" actId="478"/>
            <ac:spMkLst>
              <pc:docMk/>
              <pc:sldMasterMk cId="3959746906" sldId="2147483660"/>
              <pc:sldLayoutMk cId="3586158462" sldId="2147483669"/>
              <ac:spMk id="16" creationId="{FDEAFA1B-0182-EC5E-A968-CADDA6A0D878}"/>
            </ac:spMkLst>
          </pc:spChg>
          <pc:spChg chg="add del mod">
            <ac:chgData name="Alisha Silvia Mercedes Hall" userId="2d05916f-0a65-40fb-890b-3da59756b658" providerId="ADAL" clId="{76CED088-0090-CB49-9B9D-1CB117514A96}" dt="2023-03-29T09:48:22.652" v="442" actId="478"/>
            <ac:spMkLst>
              <pc:docMk/>
              <pc:sldMasterMk cId="3959746906" sldId="2147483660"/>
              <pc:sldLayoutMk cId="3586158462" sldId="2147483669"/>
              <ac:spMk id="17" creationId="{95FC0A25-41E7-7AFD-C776-7EBC2FC5BDA0}"/>
            </ac:spMkLst>
          </pc:spChg>
          <pc:spChg chg="add mod">
            <ac:chgData name="Alisha Silvia Mercedes Hall" userId="2d05916f-0a65-40fb-890b-3da59756b658" providerId="ADAL" clId="{76CED088-0090-CB49-9B9D-1CB117514A96}" dt="2023-03-29T09:48:22.832" v="443"/>
            <ac:spMkLst>
              <pc:docMk/>
              <pc:sldMasterMk cId="3959746906" sldId="2147483660"/>
              <pc:sldLayoutMk cId="3586158462" sldId="2147483669"/>
              <ac:spMk id="18" creationId="{A134AC7D-9D88-E316-91C0-585741E49C25}"/>
            </ac:spMkLst>
          </pc:spChg>
          <pc:spChg chg="add mod">
            <ac:chgData name="Alisha Silvia Mercedes Hall" userId="2d05916f-0a65-40fb-890b-3da59756b658" providerId="ADAL" clId="{76CED088-0090-CB49-9B9D-1CB117514A96}" dt="2023-03-29T09:48:41.554" v="447"/>
            <ac:spMkLst>
              <pc:docMk/>
              <pc:sldMasterMk cId="3959746906" sldId="2147483660"/>
              <pc:sldLayoutMk cId="3586158462" sldId="2147483669"/>
              <ac:spMk id="19" creationId="{60745948-64B5-C4F0-715B-6BFD58FE052C}"/>
            </ac:spMkLst>
          </pc:spChg>
          <pc:grpChg chg="add mod">
            <ac:chgData name="Alisha Silvia Mercedes Hall" userId="2d05916f-0a65-40fb-890b-3da59756b658" providerId="ADAL" clId="{76CED088-0090-CB49-9B9D-1CB117514A96}" dt="2023-03-29T09:23:24.642" v="76"/>
            <ac:grpSpMkLst>
              <pc:docMk/>
              <pc:sldMasterMk cId="3959746906" sldId="2147483660"/>
              <pc:sldLayoutMk cId="3586158462" sldId="2147483669"/>
              <ac:grpSpMk id="8" creationId="{9CA022A9-6063-53AA-CB79-90BD722488C9}"/>
            </ac:grpSpMkLst>
          </pc:grpChg>
        </pc:sldLayoutChg>
        <pc:sldLayoutChg chg="addSp delSp modSp mod">
          <pc:chgData name="Alisha Silvia Mercedes Hall" userId="2d05916f-0a65-40fb-890b-3da59756b658" providerId="ADAL" clId="{76CED088-0090-CB49-9B9D-1CB117514A96}" dt="2023-03-29T09:51:07.297" v="470" actId="14100"/>
          <pc:sldLayoutMkLst>
            <pc:docMk/>
            <pc:sldMasterMk cId="3959746906" sldId="2147483660"/>
            <pc:sldLayoutMk cId="3486832488" sldId="2147483670"/>
          </pc:sldLayoutMkLst>
          <pc:spChg chg="del">
            <ac:chgData name="Alisha Silvia Mercedes Hall" userId="2d05916f-0a65-40fb-890b-3da59756b658" providerId="ADAL" clId="{76CED088-0090-CB49-9B9D-1CB117514A96}" dt="2023-03-29T09:45:28.935" v="420" actId="478"/>
            <ac:spMkLst>
              <pc:docMk/>
              <pc:sldMasterMk cId="3959746906" sldId="2147483660"/>
              <pc:sldLayoutMk cId="3486832488" sldId="2147483670"/>
              <ac:spMk id="2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51:07.297" v="470" actId="14100"/>
            <ac:spMkLst>
              <pc:docMk/>
              <pc:sldMasterMk cId="3959746906" sldId="2147483660"/>
              <pc:sldLayoutMk cId="3486832488" sldId="2147483670"/>
              <ac:spMk id="3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43:40.369" v="404" actId="1076"/>
            <ac:spMkLst>
              <pc:docMk/>
              <pc:sldMasterMk cId="3959746906" sldId="2147483660"/>
              <pc:sldLayoutMk cId="3486832488" sldId="2147483670"/>
              <ac:spMk id="4" creationId="{00000000-0000-0000-0000-000000000000}"/>
            </ac:spMkLst>
          </pc:spChg>
          <pc:spChg chg="del">
            <ac:chgData name="Alisha Silvia Mercedes Hall" userId="2d05916f-0a65-40fb-890b-3da59756b658" providerId="ADAL" clId="{76CED088-0090-CB49-9B9D-1CB117514A96}" dt="2023-03-29T09:41:12.328" v="383" actId="478"/>
            <ac:spMkLst>
              <pc:docMk/>
              <pc:sldMasterMk cId="3959746906" sldId="2147483660"/>
              <pc:sldLayoutMk cId="3486832488" sldId="2147483670"/>
              <ac:spMk id="5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22:47.089" v="48"/>
            <ac:spMkLst>
              <pc:docMk/>
              <pc:sldMasterMk cId="3959746906" sldId="2147483660"/>
              <pc:sldLayoutMk cId="3486832488" sldId="2147483670"/>
              <ac:spMk id="8" creationId="{7A8EC186-AABD-4683-8CC7-F8B2E4021E3D}"/>
            </ac:spMkLst>
          </pc:spChg>
          <pc:spChg chg="mod">
            <ac:chgData name="Alisha Silvia Mercedes Hall" userId="2d05916f-0a65-40fb-890b-3da59756b658" providerId="ADAL" clId="{76CED088-0090-CB49-9B9D-1CB117514A96}" dt="2023-03-29T09:22:47.089" v="48"/>
            <ac:spMkLst>
              <pc:docMk/>
              <pc:sldMasterMk cId="3959746906" sldId="2147483660"/>
              <pc:sldLayoutMk cId="3486832488" sldId="2147483670"/>
              <ac:spMk id="9" creationId="{D5E84883-DF8F-3E97-46B0-2E4D0A2E5DD2}"/>
            </ac:spMkLst>
          </pc:spChg>
          <pc:spChg chg="mod">
            <ac:chgData name="Alisha Silvia Mercedes Hall" userId="2d05916f-0a65-40fb-890b-3da59756b658" providerId="ADAL" clId="{76CED088-0090-CB49-9B9D-1CB117514A96}" dt="2023-03-29T09:22:47.089" v="48"/>
            <ac:spMkLst>
              <pc:docMk/>
              <pc:sldMasterMk cId="3959746906" sldId="2147483660"/>
              <pc:sldLayoutMk cId="3486832488" sldId="2147483670"/>
              <ac:spMk id="10" creationId="{12DC9333-F6E0-4609-B3FE-9E9C38CE82E5}"/>
            </ac:spMkLst>
          </pc:spChg>
          <pc:spChg chg="mod">
            <ac:chgData name="Alisha Silvia Mercedes Hall" userId="2d05916f-0a65-40fb-890b-3da59756b658" providerId="ADAL" clId="{76CED088-0090-CB49-9B9D-1CB117514A96}" dt="2023-03-29T09:22:47.089" v="48"/>
            <ac:spMkLst>
              <pc:docMk/>
              <pc:sldMasterMk cId="3959746906" sldId="2147483660"/>
              <pc:sldLayoutMk cId="3486832488" sldId="2147483670"/>
              <ac:spMk id="11" creationId="{D048499F-C7FC-6FDC-E1F4-2EED81AA1B6F}"/>
            </ac:spMkLst>
          </pc:spChg>
          <pc:spChg chg="mod">
            <ac:chgData name="Alisha Silvia Mercedes Hall" userId="2d05916f-0a65-40fb-890b-3da59756b658" providerId="ADAL" clId="{76CED088-0090-CB49-9B9D-1CB117514A96}" dt="2023-03-29T09:22:47.089" v="48"/>
            <ac:spMkLst>
              <pc:docMk/>
              <pc:sldMasterMk cId="3959746906" sldId="2147483660"/>
              <pc:sldLayoutMk cId="3486832488" sldId="2147483670"/>
              <ac:spMk id="12" creationId="{DF04D0E1-102D-FBB3-3752-20B888D2F3A2}"/>
            </ac:spMkLst>
          </pc:spChg>
          <pc:spChg chg="mod">
            <ac:chgData name="Alisha Silvia Mercedes Hall" userId="2d05916f-0a65-40fb-890b-3da59756b658" providerId="ADAL" clId="{76CED088-0090-CB49-9B9D-1CB117514A96}" dt="2023-03-29T09:22:47.089" v="48"/>
            <ac:spMkLst>
              <pc:docMk/>
              <pc:sldMasterMk cId="3959746906" sldId="2147483660"/>
              <pc:sldLayoutMk cId="3486832488" sldId="2147483670"/>
              <ac:spMk id="13" creationId="{D041EC47-9D9A-B491-A7BC-8684992B4958}"/>
            </ac:spMkLst>
          </pc:spChg>
          <pc:spChg chg="mod">
            <ac:chgData name="Alisha Silvia Mercedes Hall" userId="2d05916f-0a65-40fb-890b-3da59756b658" providerId="ADAL" clId="{76CED088-0090-CB49-9B9D-1CB117514A96}" dt="2023-03-29T09:22:47.089" v="48"/>
            <ac:spMkLst>
              <pc:docMk/>
              <pc:sldMasterMk cId="3959746906" sldId="2147483660"/>
              <pc:sldLayoutMk cId="3486832488" sldId="2147483670"/>
              <ac:spMk id="14" creationId="{851F9259-9058-0F5D-4E96-3388CF292D36}"/>
            </ac:spMkLst>
          </pc:spChg>
          <pc:spChg chg="add del mod">
            <ac:chgData name="Alisha Silvia Mercedes Hall" userId="2d05916f-0a65-40fb-890b-3da59756b658" providerId="ADAL" clId="{76CED088-0090-CB49-9B9D-1CB117514A96}" dt="2023-03-29T09:34:12.264" v="333" actId="478"/>
            <ac:spMkLst>
              <pc:docMk/>
              <pc:sldMasterMk cId="3959746906" sldId="2147483660"/>
              <pc:sldLayoutMk cId="3486832488" sldId="2147483670"/>
              <ac:spMk id="15" creationId="{7C5142C4-C626-FB4D-0575-4EA5CEDF9ED4}"/>
            </ac:spMkLst>
          </pc:spChg>
          <pc:spChg chg="add del mod">
            <ac:chgData name="Alisha Silvia Mercedes Hall" userId="2d05916f-0a65-40fb-890b-3da59756b658" providerId="ADAL" clId="{76CED088-0090-CB49-9B9D-1CB117514A96}" dt="2023-03-29T09:48:49.580" v="448" actId="478"/>
            <ac:spMkLst>
              <pc:docMk/>
              <pc:sldMasterMk cId="3959746906" sldId="2147483660"/>
              <pc:sldLayoutMk cId="3486832488" sldId="2147483670"/>
              <ac:spMk id="16" creationId="{8472803E-8CDF-D324-FAB8-5BB351B57B93}"/>
            </ac:spMkLst>
          </pc:spChg>
          <pc:spChg chg="add mod">
            <ac:chgData name="Alisha Silvia Mercedes Hall" userId="2d05916f-0a65-40fb-890b-3da59756b658" providerId="ADAL" clId="{76CED088-0090-CB49-9B9D-1CB117514A96}" dt="2023-03-29T09:45:29.087" v="421"/>
            <ac:spMkLst>
              <pc:docMk/>
              <pc:sldMasterMk cId="3959746906" sldId="2147483660"/>
              <pc:sldLayoutMk cId="3486832488" sldId="2147483670"/>
              <ac:spMk id="17" creationId="{3B657F8B-C473-759C-A0E1-38588AD9F8A6}"/>
            </ac:spMkLst>
          </pc:spChg>
          <pc:spChg chg="add mod">
            <ac:chgData name="Alisha Silvia Mercedes Hall" userId="2d05916f-0a65-40fb-890b-3da59756b658" providerId="ADAL" clId="{76CED088-0090-CB49-9B9D-1CB117514A96}" dt="2023-03-29T09:48:49.764" v="449"/>
            <ac:spMkLst>
              <pc:docMk/>
              <pc:sldMasterMk cId="3959746906" sldId="2147483660"/>
              <pc:sldLayoutMk cId="3486832488" sldId="2147483670"/>
              <ac:spMk id="18" creationId="{C36F9CB5-D770-A371-D5B3-AAE7AE3ABB72}"/>
            </ac:spMkLst>
          </pc:spChg>
          <pc:grpChg chg="add mod">
            <ac:chgData name="Alisha Silvia Mercedes Hall" userId="2d05916f-0a65-40fb-890b-3da59756b658" providerId="ADAL" clId="{76CED088-0090-CB49-9B9D-1CB117514A96}" dt="2023-03-29T09:23:19.838" v="75" actId="1035"/>
            <ac:grpSpMkLst>
              <pc:docMk/>
              <pc:sldMasterMk cId="3959746906" sldId="2147483660"/>
              <pc:sldLayoutMk cId="3486832488" sldId="2147483670"/>
              <ac:grpSpMk id="7" creationId="{F338E655-0F3C-1421-F240-CEF38C35BC28}"/>
            </ac:grpSpMkLst>
          </pc:grpChg>
        </pc:sldLayoutChg>
        <pc:sldLayoutChg chg="addSp delSp modSp mod">
          <pc:chgData name="Alisha Silvia Mercedes Hall" userId="2d05916f-0a65-40fb-890b-3da59756b658" providerId="ADAL" clId="{76CED088-0090-CB49-9B9D-1CB117514A96}" dt="2023-03-29T09:43:45.888" v="405" actId="1076"/>
          <pc:sldLayoutMkLst>
            <pc:docMk/>
            <pc:sldMasterMk cId="3959746906" sldId="2147483660"/>
            <pc:sldLayoutMk cId="265237884" sldId="2147483671"/>
          </pc:sldLayoutMkLst>
          <pc:spChg chg="mod">
            <ac:chgData name="Alisha Silvia Mercedes Hall" userId="2d05916f-0a65-40fb-890b-3da59756b658" providerId="ADAL" clId="{76CED088-0090-CB49-9B9D-1CB117514A96}" dt="2023-03-29T09:31:38.453" v="178" actId="14100"/>
            <ac:spMkLst>
              <pc:docMk/>
              <pc:sldMasterMk cId="3959746906" sldId="2147483660"/>
              <pc:sldLayoutMk cId="265237884" sldId="2147483671"/>
              <ac:spMk id="2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43:45.888" v="405" actId="1076"/>
            <ac:spMkLst>
              <pc:docMk/>
              <pc:sldMasterMk cId="3959746906" sldId="2147483660"/>
              <pc:sldLayoutMk cId="265237884" sldId="2147483671"/>
              <ac:spMk id="4" creationId="{00000000-0000-0000-0000-000000000000}"/>
            </ac:spMkLst>
          </pc:spChg>
          <pc:spChg chg="del">
            <ac:chgData name="Alisha Silvia Mercedes Hall" userId="2d05916f-0a65-40fb-890b-3da59756b658" providerId="ADAL" clId="{76CED088-0090-CB49-9B9D-1CB117514A96}" dt="2023-03-29T09:41:15.113" v="384" actId="478"/>
            <ac:spMkLst>
              <pc:docMk/>
              <pc:sldMasterMk cId="3959746906" sldId="2147483660"/>
              <pc:sldLayoutMk cId="265237884" sldId="2147483671"/>
              <ac:spMk id="5" creationId="{00000000-0000-0000-0000-000000000000}"/>
            </ac:spMkLst>
          </pc:spChg>
          <pc:spChg chg="mod">
            <ac:chgData name="Alisha Silvia Mercedes Hall" userId="2d05916f-0a65-40fb-890b-3da59756b658" providerId="ADAL" clId="{76CED088-0090-CB49-9B9D-1CB117514A96}" dt="2023-03-29T09:24:00.827" v="88"/>
            <ac:spMkLst>
              <pc:docMk/>
              <pc:sldMasterMk cId="3959746906" sldId="2147483660"/>
              <pc:sldLayoutMk cId="265237884" sldId="2147483671"/>
              <ac:spMk id="8" creationId="{CEA2ED7C-E102-C56A-F941-1D4D3135F040}"/>
            </ac:spMkLst>
          </pc:spChg>
          <pc:spChg chg="mod">
            <ac:chgData name="Alisha Silvia Mercedes Hall" userId="2d05916f-0a65-40fb-890b-3da59756b658" providerId="ADAL" clId="{76CED088-0090-CB49-9B9D-1CB117514A96}" dt="2023-03-29T09:24:00.827" v="88"/>
            <ac:spMkLst>
              <pc:docMk/>
              <pc:sldMasterMk cId="3959746906" sldId="2147483660"/>
              <pc:sldLayoutMk cId="265237884" sldId="2147483671"/>
              <ac:spMk id="9" creationId="{52FF6E6B-A1C7-BE14-9DE9-3429C1DFFFE7}"/>
            </ac:spMkLst>
          </pc:spChg>
          <pc:spChg chg="mod">
            <ac:chgData name="Alisha Silvia Mercedes Hall" userId="2d05916f-0a65-40fb-890b-3da59756b658" providerId="ADAL" clId="{76CED088-0090-CB49-9B9D-1CB117514A96}" dt="2023-03-29T09:24:00.827" v="88"/>
            <ac:spMkLst>
              <pc:docMk/>
              <pc:sldMasterMk cId="3959746906" sldId="2147483660"/>
              <pc:sldLayoutMk cId="265237884" sldId="2147483671"/>
              <ac:spMk id="10" creationId="{4F3E111A-D541-D268-722A-91B24969AAA5}"/>
            </ac:spMkLst>
          </pc:spChg>
          <pc:spChg chg="mod">
            <ac:chgData name="Alisha Silvia Mercedes Hall" userId="2d05916f-0a65-40fb-890b-3da59756b658" providerId="ADAL" clId="{76CED088-0090-CB49-9B9D-1CB117514A96}" dt="2023-03-29T09:24:00.827" v="88"/>
            <ac:spMkLst>
              <pc:docMk/>
              <pc:sldMasterMk cId="3959746906" sldId="2147483660"/>
              <pc:sldLayoutMk cId="265237884" sldId="2147483671"/>
              <ac:spMk id="11" creationId="{06BA30D1-4620-AE06-E28F-60CF0655CA73}"/>
            </ac:spMkLst>
          </pc:spChg>
          <pc:spChg chg="mod">
            <ac:chgData name="Alisha Silvia Mercedes Hall" userId="2d05916f-0a65-40fb-890b-3da59756b658" providerId="ADAL" clId="{76CED088-0090-CB49-9B9D-1CB117514A96}" dt="2023-03-29T09:24:00.827" v="88"/>
            <ac:spMkLst>
              <pc:docMk/>
              <pc:sldMasterMk cId="3959746906" sldId="2147483660"/>
              <pc:sldLayoutMk cId="265237884" sldId="2147483671"/>
              <ac:spMk id="12" creationId="{01F76BEC-9065-C9D5-4F8B-48EE4FD20076}"/>
            </ac:spMkLst>
          </pc:spChg>
          <pc:spChg chg="mod">
            <ac:chgData name="Alisha Silvia Mercedes Hall" userId="2d05916f-0a65-40fb-890b-3da59756b658" providerId="ADAL" clId="{76CED088-0090-CB49-9B9D-1CB117514A96}" dt="2023-03-29T09:24:00.827" v="88"/>
            <ac:spMkLst>
              <pc:docMk/>
              <pc:sldMasterMk cId="3959746906" sldId="2147483660"/>
              <pc:sldLayoutMk cId="265237884" sldId="2147483671"/>
              <ac:spMk id="13" creationId="{B1A574FC-6A49-3A3F-C91F-101675A38775}"/>
            </ac:spMkLst>
          </pc:spChg>
          <pc:spChg chg="mod">
            <ac:chgData name="Alisha Silvia Mercedes Hall" userId="2d05916f-0a65-40fb-890b-3da59756b658" providerId="ADAL" clId="{76CED088-0090-CB49-9B9D-1CB117514A96}" dt="2023-03-29T09:24:00.827" v="88"/>
            <ac:spMkLst>
              <pc:docMk/>
              <pc:sldMasterMk cId="3959746906" sldId="2147483660"/>
              <pc:sldLayoutMk cId="265237884" sldId="2147483671"/>
              <ac:spMk id="14" creationId="{3CCE5B28-490D-FB87-13FF-BC8694CF3507}"/>
            </ac:spMkLst>
          </pc:spChg>
          <pc:spChg chg="add del mod">
            <ac:chgData name="Alisha Silvia Mercedes Hall" userId="2d05916f-0a65-40fb-890b-3da59756b658" providerId="ADAL" clId="{76CED088-0090-CB49-9B9D-1CB117514A96}" dt="2023-03-29T09:34:15.762" v="335" actId="478"/>
            <ac:spMkLst>
              <pc:docMk/>
              <pc:sldMasterMk cId="3959746906" sldId="2147483660"/>
              <pc:sldLayoutMk cId="265237884" sldId="2147483671"/>
              <ac:spMk id="15" creationId="{A20CDAF6-AC27-EC20-5D5C-2FCA531288C0}"/>
            </ac:spMkLst>
          </pc:spChg>
          <pc:spChg chg="add mod">
            <ac:chgData name="Alisha Silvia Mercedes Hall" userId="2d05916f-0a65-40fb-890b-3da59756b658" providerId="ADAL" clId="{76CED088-0090-CB49-9B9D-1CB117514A96}" dt="2023-03-29T09:34:21.807" v="338" actId="1076"/>
            <ac:spMkLst>
              <pc:docMk/>
              <pc:sldMasterMk cId="3959746906" sldId="2147483660"/>
              <pc:sldLayoutMk cId="265237884" sldId="2147483671"/>
              <ac:spMk id="16" creationId="{40A6001B-B4DE-0567-E588-FDAAA18302C9}"/>
            </ac:spMkLst>
          </pc:spChg>
          <pc:grpChg chg="add mod">
            <ac:chgData name="Alisha Silvia Mercedes Hall" userId="2d05916f-0a65-40fb-890b-3da59756b658" providerId="ADAL" clId="{76CED088-0090-CB49-9B9D-1CB117514A96}" dt="2023-03-29T09:24:00.827" v="88"/>
            <ac:grpSpMkLst>
              <pc:docMk/>
              <pc:sldMasterMk cId="3959746906" sldId="2147483660"/>
              <pc:sldLayoutMk cId="265237884" sldId="2147483671"/>
              <ac:grpSpMk id="7" creationId="{169464FD-5B81-B2EF-058B-D530E210ADEF}"/>
            </ac:grpSpMkLst>
          </pc:grpChg>
        </pc:sldLayoutChg>
      </pc:sldMasterChg>
    </pc:docChg>
  </pc:docChgLst>
  <pc:docChgLst>
    <pc:chgData name="Jessica Rose Mundy" userId="S::au730980@uni.au.dk::47a4432f-3287-4610-8c9a-e653a97aba7e" providerId="AD" clId="Web-{34496CB0-05EF-42A6-A9F2-EBD0ED360FFF}"/>
    <pc:docChg chg="modSld">
      <pc:chgData name="Jessica Rose Mundy" userId="S::au730980@uni.au.dk::47a4432f-3287-4610-8c9a-e653a97aba7e" providerId="AD" clId="Web-{34496CB0-05EF-42A6-A9F2-EBD0ED360FFF}" dt="2023-03-30T09:26:51.274" v="14" actId="20577"/>
      <pc:docMkLst>
        <pc:docMk/>
      </pc:docMkLst>
      <pc:sldChg chg="modSp">
        <pc:chgData name="Jessica Rose Mundy" userId="S::au730980@uni.au.dk::47a4432f-3287-4610-8c9a-e653a97aba7e" providerId="AD" clId="Web-{34496CB0-05EF-42A6-A9F2-EBD0ED360FFF}" dt="2023-03-30T09:26:51.274" v="14" actId="20577"/>
        <pc:sldMkLst>
          <pc:docMk/>
          <pc:sldMk cId="2775107717" sldId="261"/>
        </pc:sldMkLst>
        <pc:spChg chg="mod">
          <ac:chgData name="Jessica Rose Mundy" userId="S::au730980@uni.au.dk::47a4432f-3287-4610-8c9a-e653a97aba7e" providerId="AD" clId="Web-{34496CB0-05EF-42A6-A9F2-EBD0ED360FFF}" dt="2023-03-30T09:26:51.274" v="14" actId="20577"/>
          <ac:spMkLst>
            <pc:docMk/>
            <pc:sldMk cId="2775107717" sldId="261"/>
            <ac:spMk id="7" creationId="{CCB79F6E-0317-C4B3-1197-9C3698F6FC59}"/>
          </ac:spMkLst>
        </pc:spChg>
      </pc:sldChg>
    </pc:docChg>
  </pc:docChgLst>
  <pc:docChgLst>
    <pc:chgData name="Alisha Silvia Mercedes Hall" userId="2d05916f-0a65-40fb-890b-3da59756b658" providerId="ADAL" clId="{F672DA08-044E-6D4B-B2CB-1A606E4BDAF1}"/>
    <pc:docChg chg="undo redo custSel addSld delSld modSld sldOrd modMainMaster">
      <pc:chgData name="Alisha Silvia Mercedes Hall" userId="2d05916f-0a65-40fb-890b-3da59756b658" providerId="ADAL" clId="{F672DA08-044E-6D4B-B2CB-1A606E4BDAF1}" dt="2023-05-17T06:24:31.190" v="13836" actId="20577"/>
      <pc:docMkLst>
        <pc:docMk/>
      </pc:docMkLst>
      <pc:sldChg chg="addSp delSp modSp mod modNotesTx">
        <pc:chgData name="Alisha Silvia Mercedes Hall" userId="2d05916f-0a65-40fb-890b-3da59756b658" providerId="ADAL" clId="{F672DA08-044E-6D4B-B2CB-1A606E4BDAF1}" dt="2023-05-17T06:24:14.264" v="13794" actId="20577"/>
        <pc:sldMkLst>
          <pc:docMk/>
          <pc:sldMk cId="840414349" sldId="259"/>
        </pc:sldMkLst>
        <pc:spChg chg="mod">
          <ac:chgData name="Alisha Silvia Mercedes Hall" userId="2d05916f-0a65-40fb-890b-3da59756b658" providerId="ADAL" clId="{F672DA08-044E-6D4B-B2CB-1A606E4BDAF1}" dt="2023-05-16T23:41:40.553" v="10885" actId="20577"/>
          <ac:spMkLst>
            <pc:docMk/>
            <pc:sldMk cId="840414349" sldId="259"/>
            <ac:spMk id="2" creationId="{57F6FC5F-6B2C-D824-27B1-57AC92CBC9D4}"/>
          </ac:spMkLst>
        </pc:spChg>
        <pc:spChg chg="del mod">
          <ac:chgData name="Alisha Silvia Mercedes Hall" userId="2d05916f-0a65-40fb-890b-3da59756b658" providerId="ADAL" clId="{F672DA08-044E-6D4B-B2CB-1A606E4BDAF1}" dt="2023-05-17T00:33:50.461" v="13496" actId="478"/>
          <ac:spMkLst>
            <pc:docMk/>
            <pc:sldMk cId="840414349" sldId="259"/>
            <ac:spMk id="3" creationId="{2F50C58A-F808-47A2-DF18-0716ED52DECD}"/>
          </ac:spMkLst>
        </pc:spChg>
        <pc:spChg chg="add del mod">
          <ac:chgData name="Alisha Silvia Mercedes Hall" userId="2d05916f-0a65-40fb-890b-3da59756b658" providerId="ADAL" clId="{F672DA08-044E-6D4B-B2CB-1A606E4BDAF1}" dt="2023-05-17T00:33:39.200" v="13495" actId="478"/>
          <ac:spMkLst>
            <pc:docMk/>
            <pc:sldMk cId="840414349" sldId="259"/>
            <ac:spMk id="6" creationId="{9D83B99F-827E-64DF-FF82-2F2C62D34DA0}"/>
          </ac:spMkLst>
        </pc:spChg>
        <pc:spChg chg="add mod">
          <ac:chgData name="Alisha Silvia Mercedes Hall" userId="2d05916f-0a65-40fb-890b-3da59756b658" providerId="ADAL" clId="{F672DA08-044E-6D4B-B2CB-1A606E4BDAF1}" dt="2023-05-17T00:34:26.283" v="13504" actId="20577"/>
          <ac:spMkLst>
            <pc:docMk/>
            <pc:sldMk cId="840414349" sldId="259"/>
            <ac:spMk id="8" creationId="{31573E7E-31E2-ECA9-8E0B-322CEF2FE077}"/>
          </ac:spMkLst>
        </pc:spChg>
      </pc:sldChg>
      <pc:sldChg chg="modSp mod">
        <pc:chgData name="Alisha Silvia Mercedes Hall" userId="2d05916f-0a65-40fb-890b-3da59756b658" providerId="ADAL" clId="{F672DA08-044E-6D4B-B2CB-1A606E4BDAF1}" dt="2023-05-15T09:03:59.539" v="1841" actId="207"/>
        <pc:sldMkLst>
          <pc:docMk/>
          <pc:sldMk cId="3113785111" sldId="260"/>
        </pc:sldMkLst>
        <pc:spChg chg="mod">
          <ac:chgData name="Alisha Silvia Mercedes Hall" userId="2d05916f-0a65-40fb-890b-3da59756b658" providerId="ADAL" clId="{F672DA08-044E-6D4B-B2CB-1A606E4BDAF1}" dt="2023-05-15T09:03:59.539" v="1841" actId="207"/>
          <ac:spMkLst>
            <pc:docMk/>
            <pc:sldMk cId="3113785111" sldId="260"/>
            <ac:spMk id="3" creationId="{2F50C58A-F808-47A2-DF18-0716ED52DECD}"/>
          </ac:spMkLst>
        </pc:spChg>
      </pc:sldChg>
      <pc:sldChg chg="modSp mod">
        <pc:chgData name="Alisha Silvia Mercedes Hall" userId="2d05916f-0a65-40fb-890b-3da59756b658" providerId="ADAL" clId="{F672DA08-044E-6D4B-B2CB-1A606E4BDAF1}" dt="2023-05-15T05:51:17.088" v="523" actId="20577"/>
        <pc:sldMkLst>
          <pc:docMk/>
          <pc:sldMk cId="2775107717" sldId="261"/>
        </pc:sldMkLst>
        <pc:spChg chg="mod">
          <ac:chgData name="Alisha Silvia Mercedes Hall" userId="2d05916f-0a65-40fb-890b-3da59756b658" providerId="ADAL" clId="{F672DA08-044E-6D4B-B2CB-1A606E4BDAF1}" dt="2023-05-15T05:51:17.088" v="523" actId="20577"/>
          <ac:spMkLst>
            <pc:docMk/>
            <pc:sldMk cId="2775107717" sldId="261"/>
            <ac:spMk id="7" creationId="{CCB79F6E-0317-C4B3-1197-9C3698F6FC59}"/>
          </ac:spMkLst>
        </pc:spChg>
      </pc:sldChg>
      <pc:sldChg chg="modSp mod">
        <pc:chgData name="Alisha Silvia Mercedes Hall" userId="2d05916f-0a65-40fb-890b-3da59756b658" providerId="ADAL" clId="{F672DA08-044E-6D4B-B2CB-1A606E4BDAF1}" dt="2023-05-15T09:05:41.947" v="1880" actId="207"/>
        <pc:sldMkLst>
          <pc:docMk/>
          <pc:sldMk cId="3608969900" sldId="262"/>
        </pc:sldMkLst>
        <pc:spChg chg="mod">
          <ac:chgData name="Alisha Silvia Mercedes Hall" userId="2d05916f-0a65-40fb-890b-3da59756b658" providerId="ADAL" clId="{F672DA08-044E-6D4B-B2CB-1A606E4BDAF1}" dt="2023-05-15T06:06:24.451" v="945" actId="20577"/>
          <ac:spMkLst>
            <pc:docMk/>
            <pc:sldMk cId="3608969900" sldId="262"/>
            <ac:spMk id="3" creationId="{3FDFB697-EFDC-B46B-1A67-CCA18CA2914E}"/>
          </ac:spMkLst>
        </pc:spChg>
        <pc:spChg chg="mod">
          <ac:chgData name="Alisha Silvia Mercedes Hall" userId="2d05916f-0a65-40fb-890b-3da59756b658" providerId="ADAL" clId="{F672DA08-044E-6D4B-B2CB-1A606E4BDAF1}" dt="2023-05-15T06:08:56.584" v="957" actId="207"/>
          <ac:spMkLst>
            <pc:docMk/>
            <pc:sldMk cId="3608969900" sldId="262"/>
            <ac:spMk id="6" creationId="{70240E1C-1D37-C563-5762-9F48D5CFCDB8}"/>
          </ac:spMkLst>
        </pc:spChg>
        <pc:spChg chg="mod">
          <ac:chgData name="Alisha Silvia Mercedes Hall" userId="2d05916f-0a65-40fb-890b-3da59756b658" providerId="ADAL" clId="{F672DA08-044E-6D4B-B2CB-1A606E4BDAF1}" dt="2023-05-15T06:07:27.096" v="949" actId="20577"/>
          <ac:spMkLst>
            <pc:docMk/>
            <pc:sldMk cId="3608969900" sldId="262"/>
            <ac:spMk id="7" creationId="{27F8EE88-D685-8ACF-7E53-C8284CA2169F}"/>
          </ac:spMkLst>
        </pc:spChg>
        <pc:spChg chg="mod">
          <ac:chgData name="Alisha Silvia Mercedes Hall" userId="2d05916f-0a65-40fb-890b-3da59756b658" providerId="ADAL" clId="{F672DA08-044E-6D4B-B2CB-1A606E4BDAF1}" dt="2023-05-15T06:06:03.820" v="925" actId="20577"/>
          <ac:spMkLst>
            <pc:docMk/>
            <pc:sldMk cId="3608969900" sldId="262"/>
            <ac:spMk id="9" creationId="{4B27C6E6-8503-108B-3427-8EB598F0CA3E}"/>
          </ac:spMkLst>
        </pc:spChg>
        <pc:spChg chg="mod">
          <ac:chgData name="Alisha Silvia Mercedes Hall" userId="2d05916f-0a65-40fb-890b-3da59756b658" providerId="ADAL" clId="{F672DA08-044E-6D4B-B2CB-1A606E4BDAF1}" dt="2023-05-15T09:05:41.947" v="1880" actId="207"/>
          <ac:spMkLst>
            <pc:docMk/>
            <pc:sldMk cId="3608969900" sldId="262"/>
            <ac:spMk id="18" creationId="{9CD69EDF-F7F1-5277-79B0-E06D46F08122}"/>
          </ac:spMkLst>
        </pc:spChg>
      </pc:sldChg>
      <pc:sldChg chg="addSp delSp modSp mod chgLayout">
        <pc:chgData name="Alisha Silvia Mercedes Hall" userId="2d05916f-0a65-40fb-890b-3da59756b658" providerId="ADAL" clId="{F672DA08-044E-6D4B-B2CB-1A606E4BDAF1}" dt="2023-05-15T09:01:07.841" v="1738" actId="114"/>
        <pc:sldMkLst>
          <pc:docMk/>
          <pc:sldMk cId="1985535176" sldId="263"/>
        </pc:sldMkLst>
        <pc:spChg chg="mod ord">
          <ac:chgData name="Alisha Silvia Mercedes Hall" userId="2d05916f-0a65-40fb-890b-3da59756b658" providerId="ADAL" clId="{F672DA08-044E-6D4B-B2CB-1A606E4BDAF1}" dt="2023-05-15T05:53:50.561" v="545" actId="700"/>
          <ac:spMkLst>
            <pc:docMk/>
            <pc:sldMk cId="1985535176" sldId="263"/>
            <ac:spMk id="2" creationId="{1051E735-6A8E-FD01-DEE1-DD4230FAE674}"/>
          </ac:spMkLst>
        </pc:spChg>
        <pc:spChg chg="mod ord">
          <ac:chgData name="Alisha Silvia Mercedes Hall" userId="2d05916f-0a65-40fb-890b-3da59756b658" providerId="ADAL" clId="{F672DA08-044E-6D4B-B2CB-1A606E4BDAF1}" dt="2023-05-15T05:53:50.561" v="545" actId="700"/>
          <ac:spMkLst>
            <pc:docMk/>
            <pc:sldMk cId="1985535176" sldId="263"/>
            <ac:spMk id="4" creationId="{65C0F9D3-6163-B813-63B0-27C79C3B60FF}"/>
          </ac:spMkLst>
        </pc:spChg>
        <pc:spChg chg="mod ord">
          <ac:chgData name="Alisha Silvia Mercedes Hall" userId="2d05916f-0a65-40fb-890b-3da59756b658" providerId="ADAL" clId="{F672DA08-044E-6D4B-B2CB-1A606E4BDAF1}" dt="2023-05-15T05:53:50.561" v="545" actId="700"/>
          <ac:spMkLst>
            <pc:docMk/>
            <pc:sldMk cId="1985535176" sldId="263"/>
            <ac:spMk id="5" creationId="{6980B362-B501-9672-BDC9-A38B2BF659FF}"/>
          </ac:spMkLst>
        </pc:spChg>
        <pc:spChg chg="add mod ord">
          <ac:chgData name="Alisha Silvia Mercedes Hall" userId="2d05916f-0a65-40fb-890b-3da59756b658" providerId="ADAL" clId="{F672DA08-044E-6D4B-B2CB-1A606E4BDAF1}" dt="2023-05-15T09:01:07.841" v="1738" actId="114"/>
          <ac:spMkLst>
            <pc:docMk/>
            <pc:sldMk cId="1985535176" sldId="263"/>
            <ac:spMk id="7" creationId="{E4BDEBB9-3DB4-AEC7-23B1-80F4C9256CD6}"/>
          </ac:spMkLst>
        </pc:spChg>
        <pc:picChg chg="add del mod">
          <ac:chgData name="Alisha Silvia Mercedes Hall" userId="2d05916f-0a65-40fb-890b-3da59756b658" providerId="ADAL" clId="{F672DA08-044E-6D4B-B2CB-1A606E4BDAF1}" dt="2023-05-15T05:53:42.071" v="544" actId="478"/>
          <ac:picMkLst>
            <pc:docMk/>
            <pc:sldMk cId="1985535176" sldId="263"/>
            <ac:picMk id="3" creationId="{4CA9E1A1-B6EB-8D02-625E-8C29764544C7}"/>
          </ac:picMkLst>
        </pc:picChg>
        <pc:picChg chg="del">
          <ac:chgData name="Alisha Silvia Mercedes Hall" userId="2d05916f-0a65-40fb-890b-3da59756b658" providerId="ADAL" clId="{F672DA08-044E-6D4B-B2CB-1A606E4BDAF1}" dt="2023-05-15T05:48:46.944" v="300" actId="478"/>
          <ac:picMkLst>
            <pc:docMk/>
            <pc:sldMk cId="1985535176" sldId="263"/>
            <ac:picMk id="6" creationId="{F7CEAB6C-15A2-8444-5686-E56C4EDDC2D7}"/>
          </ac:picMkLst>
        </pc:picChg>
      </pc:sldChg>
      <pc:sldChg chg="modSp mod">
        <pc:chgData name="Alisha Silvia Mercedes Hall" userId="2d05916f-0a65-40fb-890b-3da59756b658" providerId="ADAL" clId="{F672DA08-044E-6D4B-B2CB-1A606E4BDAF1}" dt="2023-05-17T06:14:44.883" v="13784" actId="27636"/>
        <pc:sldMkLst>
          <pc:docMk/>
          <pc:sldMk cId="665958007" sldId="264"/>
        </pc:sldMkLst>
        <pc:spChg chg="mod">
          <ac:chgData name="Alisha Silvia Mercedes Hall" userId="2d05916f-0a65-40fb-890b-3da59756b658" providerId="ADAL" clId="{F672DA08-044E-6D4B-B2CB-1A606E4BDAF1}" dt="2023-05-16T21:04:25.778" v="5815" actId="20577"/>
          <ac:spMkLst>
            <pc:docMk/>
            <pc:sldMk cId="665958007" sldId="264"/>
            <ac:spMk id="2" creationId="{BB4D5A70-90B5-0363-E09C-3BAC58EF7B0B}"/>
          </ac:spMkLst>
        </pc:spChg>
        <pc:spChg chg="mod">
          <ac:chgData name="Alisha Silvia Mercedes Hall" userId="2d05916f-0a65-40fb-890b-3da59756b658" providerId="ADAL" clId="{F672DA08-044E-6D4B-B2CB-1A606E4BDAF1}" dt="2023-05-17T06:14:44.883" v="13784" actId="27636"/>
          <ac:spMkLst>
            <pc:docMk/>
            <pc:sldMk cId="665958007" sldId="264"/>
            <ac:spMk id="3" creationId="{9E1BCD70-A01C-47D6-EDAC-CFC046044864}"/>
          </ac:spMkLst>
        </pc:spChg>
      </pc:sldChg>
      <pc:sldChg chg="addSp delSp modSp add mod setBg modNotesTx">
        <pc:chgData name="Alisha Silvia Mercedes Hall" userId="2d05916f-0a65-40fb-890b-3da59756b658" providerId="ADAL" clId="{F672DA08-044E-6D4B-B2CB-1A606E4BDAF1}" dt="2023-05-16T19:59:12.397" v="3584" actId="20577"/>
        <pc:sldMkLst>
          <pc:docMk/>
          <pc:sldMk cId="2085217865" sldId="265"/>
        </pc:sldMkLst>
        <pc:spChg chg="mod">
          <ac:chgData name="Alisha Silvia Mercedes Hall" userId="2d05916f-0a65-40fb-890b-3da59756b658" providerId="ADAL" clId="{F672DA08-044E-6D4B-B2CB-1A606E4BDAF1}" dt="2023-05-15T09:02:08.081" v="1743" actId="26606"/>
          <ac:spMkLst>
            <pc:docMk/>
            <pc:sldMk cId="2085217865" sldId="265"/>
            <ac:spMk id="2" creationId="{1051E735-6A8E-FD01-DEE1-DD4230FAE674}"/>
          </ac:spMkLst>
        </pc:spChg>
        <pc:spChg chg="mod ord">
          <ac:chgData name="Alisha Silvia Mercedes Hall" userId="2d05916f-0a65-40fb-890b-3da59756b658" providerId="ADAL" clId="{F672DA08-044E-6D4B-B2CB-1A606E4BDAF1}" dt="2023-05-15T09:02:08.081" v="1743" actId="26606"/>
          <ac:spMkLst>
            <pc:docMk/>
            <pc:sldMk cId="2085217865" sldId="265"/>
            <ac:spMk id="4" creationId="{65C0F9D3-6163-B813-63B0-27C79C3B60FF}"/>
          </ac:spMkLst>
        </pc:spChg>
        <pc:spChg chg="mod ord">
          <ac:chgData name="Alisha Silvia Mercedes Hall" userId="2d05916f-0a65-40fb-890b-3da59756b658" providerId="ADAL" clId="{F672DA08-044E-6D4B-B2CB-1A606E4BDAF1}" dt="2023-05-15T09:02:08.081" v="1743" actId="26606"/>
          <ac:spMkLst>
            <pc:docMk/>
            <pc:sldMk cId="2085217865" sldId="265"/>
            <ac:spMk id="5" creationId="{6980B362-B501-9672-BDC9-A38B2BF659FF}"/>
          </ac:spMkLst>
        </pc:spChg>
        <pc:spChg chg="add del">
          <ac:chgData name="Alisha Silvia Mercedes Hall" userId="2d05916f-0a65-40fb-890b-3da59756b658" providerId="ADAL" clId="{F672DA08-044E-6D4B-B2CB-1A606E4BDAF1}" dt="2023-05-15T09:02:08.081" v="1743" actId="26606"/>
          <ac:spMkLst>
            <pc:docMk/>
            <pc:sldMk cId="2085217865" sldId="265"/>
            <ac:spMk id="11" creationId="{2151139A-886F-4B97-8815-729AD3831BBD}"/>
          </ac:spMkLst>
        </pc:spChg>
        <pc:spChg chg="add del">
          <ac:chgData name="Alisha Silvia Mercedes Hall" userId="2d05916f-0a65-40fb-890b-3da59756b658" providerId="ADAL" clId="{F672DA08-044E-6D4B-B2CB-1A606E4BDAF1}" dt="2023-05-15T09:02:08.081" v="1743" actId="26606"/>
          <ac:spMkLst>
            <pc:docMk/>
            <pc:sldMk cId="2085217865" sldId="265"/>
            <ac:spMk id="13" creationId="{AB5E08C4-8CDD-4623-A5B8-E998C6DEE3B7}"/>
          </ac:spMkLst>
        </pc:spChg>
        <pc:spChg chg="add del">
          <ac:chgData name="Alisha Silvia Mercedes Hall" userId="2d05916f-0a65-40fb-890b-3da59756b658" providerId="ADAL" clId="{F672DA08-044E-6D4B-B2CB-1A606E4BDAF1}" dt="2023-05-15T09:02:08.081" v="1743" actId="26606"/>
          <ac:spMkLst>
            <pc:docMk/>
            <pc:sldMk cId="2085217865" sldId="265"/>
            <ac:spMk id="15" creationId="{15F33878-D502-4FFA-8ACE-F2AECDB2A23F}"/>
          </ac:spMkLst>
        </pc:spChg>
        <pc:spChg chg="add del">
          <ac:chgData name="Alisha Silvia Mercedes Hall" userId="2d05916f-0a65-40fb-890b-3da59756b658" providerId="ADAL" clId="{F672DA08-044E-6D4B-B2CB-1A606E4BDAF1}" dt="2023-05-15T09:02:08.081" v="1743" actId="26606"/>
          <ac:spMkLst>
            <pc:docMk/>
            <pc:sldMk cId="2085217865" sldId="265"/>
            <ac:spMk id="17" creationId="{D3539FEE-81D3-4406-802E-60B20B16F4F6}"/>
          </ac:spMkLst>
        </pc:spChg>
        <pc:spChg chg="add del">
          <ac:chgData name="Alisha Silvia Mercedes Hall" userId="2d05916f-0a65-40fb-890b-3da59756b658" providerId="ADAL" clId="{F672DA08-044E-6D4B-B2CB-1A606E4BDAF1}" dt="2023-05-15T09:02:08.081" v="1743" actId="26606"/>
          <ac:spMkLst>
            <pc:docMk/>
            <pc:sldMk cId="2085217865" sldId="265"/>
            <ac:spMk id="19" creationId="{DC701763-729E-462F-A5A8-E0DEFEB1E2E4}"/>
          </ac:spMkLst>
        </pc:spChg>
        <pc:picChg chg="del mod ord">
          <ac:chgData name="Alisha Silvia Mercedes Hall" userId="2d05916f-0a65-40fb-890b-3da59756b658" providerId="ADAL" clId="{F672DA08-044E-6D4B-B2CB-1A606E4BDAF1}" dt="2023-05-15T09:02:09.942" v="1745" actId="478"/>
          <ac:picMkLst>
            <pc:docMk/>
            <pc:sldMk cId="2085217865" sldId="265"/>
            <ac:picMk id="3" creationId="{4CA9E1A1-B6EB-8D02-625E-8C29764544C7}"/>
          </ac:picMkLst>
        </pc:picChg>
        <pc:picChg chg="add del mod ord">
          <ac:chgData name="Alisha Silvia Mercedes Hall" userId="2d05916f-0a65-40fb-890b-3da59756b658" providerId="ADAL" clId="{F672DA08-044E-6D4B-B2CB-1A606E4BDAF1}" dt="2023-05-15T09:02:08.524" v="1744"/>
          <ac:picMkLst>
            <pc:docMk/>
            <pc:sldMk cId="2085217865" sldId="265"/>
            <ac:picMk id="6" creationId="{C8A3587D-6499-C1D7-0E05-7B7040DDA9D7}"/>
          </ac:picMkLst>
        </pc:picChg>
        <pc:picChg chg="add mod">
          <ac:chgData name="Alisha Silvia Mercedes Hall" userId="2d05916f-0a65-40fb-890b-3da59756b658" providerId="ADAL" clId="{F672DA08-044E-6D4B-B2CB-1A606E4BDAF1}" dt="2023-05-15T09:02:33.713" v="1776" actId="1036"/>
          <ac:picMkLst>
            <pc:docMk/>
            <pc:sldMk cId="2085217865" sldId="265"/>
            <ac:picMk id="7" creationId="{A5B3ED8A-07D1-E0B5-80CF-9BD2661EAB12}"/>
          </ac:picMkLst>
        </pc:picChg>
        <pc:picChg chg="add mod">
          <ac:chgData name="Alisha Silvia Mercedes Hall" userId="2d05916f-0a65-40fb-890b-3da59756b658" providerId="ADAL" clId="{F672DA08-044E-6D4B-B2CB-1A606E4BDAF1}" dt="2023-05-15T09:02:33.713" v="1776" actId="1036"/>
          <ac:picMkLst>
            <pc:docMk/>
            <pc:sldMk cId="2085217865" sldId="265"/>
            <ac:picMk id="8" creationId="{B7D859D9-AE9F-8C14-15B8-C9EDC3AD8341}"/>
          </ac:picMkLst>
        </pc:picChg>
      </pc:sldChg>
      <pc:sldChg chg="modSp del mod">
        <pc:chgData name="Alisha Silvia Mercedes Hall" userId="2d05916f-0a65-40fb-890b-3da59756b658" providerId="ADAL" clId="{F672DA08-044E-6D4B-B2CB-1A606E4BDAF1}" dt="2023-05-15T05:48:44.129" v="299" actId="2696"/>
        <pc:sldMkLst>
          <pc:docMk/>
          <pc:sldMk cId="3043391760" sldId="265"/>
        </pc:sldMkLst>
        <pc:spChg chg="mod">
          <ac:chgData name="Alisha Silvia Mercedes Hall" userId="2d05916f-0a65-40fb-890b-3da59756b658" providerId="ADAL" clId="{F672DA08-044E-6D4B-B2CB-1A606E4BDAF1}" dt="2023-05-15T05:47:41.901" v="273" actId="20577"/>
          <ac:spMkLst>
            <pc:docMk/>
            <pc:sldMk cId="3043391760" sldId="265"/>
            <ac:spMk id="2" creationId="{3CF310AC-141F-C779-E2AF-C83AED6780EA}"/>
          </ac:spMkLst>
        </pc:spChg>
      </pc:sldChg>
      <pc:sldChg chg="addSp delSp modSp add mod ord setBg modClrScheme modAnim chgLayout modNotesTx">
        <pc:chgData name="Alisha Silvia Mercedes Hall" userId="2d05916f-0a65-40fb-890b-3da59756b658" providerId="ADAL" clId="{F672DA08-044E-6D4B-B2CB-1A606E4BDAF1}" dt="2023-05-17T00:42:03.826" v="13659" actId="207"/>
        <pc:sldMkLst>
          <pc:docMk/>
          <pc:sldMk cId="665941358" sldId="266"/>
        </pc:sldMkLst>
        <pc:spChg chg="mod ord">
          <ac:chgData name="Alisha Silvia Mercedes Hall" userId="2d05916f-0a65-40fb-890b-3da59756b658" providerId="ADAL" clId="{F672DA08-044E-6D4B-B2CB-1A606E4BDAF1}" dt="2023-05-16T23:31:15.827" v="10531" actId="20577"/>
          <ac:spMkLst>
            <pc:docMk/>
            <pc:sldMk cId="665941358" sldId="266"/>
            <ac:spMk id="2" creationId="{1051E735-6A8E-FD01-DEE1-DD4230FAE674}"/>
          </ac:spMkLst>
        </pc:spChg>
        <pc:spChg chg="mod ord">
          <ac:chgData name="Alisha Silvia Mercedes Hall" userId="2d05916f-0a65-40fb-890b-3da59756b658" providerId="ADAL" clId="{F672DA08-044E-6D4B-B2CB-1A606E4BDAF1}" dt="2023-05-16T21:25:16.465" v="6162" actId="26606"/>
          <ac:spMkLst>
            <pc:docMk/>
            <pc:sldMk cId="665941358" sldId="266"/>
            <ac:spMk id="4" creationId="{65C0F9D3-6163-B813-63B0-27C79C3B60FF}"/>
          </ac:spMkLst>
        </pc:spChg>
        <pc:spChg chg="mod ord">
          <ac:chgData name="Alisha Silvia Mercedes Hall" userId="2d05916f-0a65-40fb-890b-3da59756b658" providerId="ADAL" clId="{F672DA08-044E-6D4B-B2CB-1A606E4BDAF1}" dt="2023-05-16T21:25:16.465" v="6162" actId="26606"/>
          <ac:spMkLst>
            <pc:docMk/>
            <pc:sldMk cId="665941358" sldId="266"/>
            <ac:spMk id="5" creationId="{6980B362-B501-9672-BDC9-A38B2BF659FF}"/>
          </ac:spMkLst>
        </pc:spChg>
        <pc:spChg chg="del mod">
          <ac:chgData name="Alisha Silvia Mercedes Hall" userId="2d05916f-0a65-40fb-890b-3da59756b658" providerId="ADAL" clId="{F672DA08-044E-6D4B-B2CB-1A606E4BDAF1}" dt="2023-05-16T20:58:16.785" v="5414"/>
          <ac:spMkLst>
            <pc:docMk/>
            <pc:sldMk cId="665941358" sldId="266"/>
            <ac:spMk id="7" creationId="{E4BDEBB9-3DB4-AEC7-23B1-80F4C9256CD6}"/>
          </ac:spMkLst>
        </pc:spChg>
        <pc:spChg chg="add mod ord">
          <ac:chgData name="Alisha Silvia Mercedes Hall" userId="2d05916f-0a65-40fb-890b-3da59756b658" providerId="ADAL" clId="{F672DA08-044E-6D4B-B2CB-1A606E4BDAF1}" dt="2023-05-17T00:42:03.826" v="13659" actId="207"/>
          <ac:spMkLst>
            <pc:docMk/>
            <pc:sldMk cId="665941358" sldId="266"/>
            <ac:spMk id="8" creationId="{71036541-2E7D-B744-B636-F5EC83A406B5}"/>
          </ac:spMkLst>
        </pc:spChg>
        <pc:spChg chg="add del mod ord">
          <ac:chgData name="Alisha Silvia Mercedes Hall" userId="2d05916f-0a65-40fb-890b-3da59756b658" providerId="ADAL" clId="{F672DA08-044E-6D4B-B2CB-1A606E4BDAF1}" dt="2023-05-16T21:24:42.696" v="6156" actId="700"/>
          <ac:spMkLst>
            <pc:docMk/>
            <pc:sldMk cId="665941358" sldId="266"/>
            <ac:spMk id="9" creationId="{4C1B3C25-7E2B-56A2-D40C-B3FA1DD6A92F}"/>
          </ac:spMkLst>
        </pc:spChg>
        <pc:spChg chg="add del">
          <ac:chgData name="Alisha Silvia Mercedes Hall" userId="2d05916f-0a65-40fb-890b-3da59756b658" providerId="ADAL" clId="{F672DA08-044E-6D4B-B2CB-1A606E4BDAF1}" dt="2023-05-16T21:25:16.465" v="6162" actId="26606"/>
          <ac:spMkLst>
            <pc:docMk/>
            <pc:sldMk cId="665941358" sldId="266"/>
            <ac:spMk id="10" creationId="{99F1FFA9-D672-408C-9220-ADEEC6ABDD09}"/>
          </ac:spMkLst>
        </pc:spChg>
        <pc:spChg chg="add del">
          <ac:chgData name="Alisha Silvia Mercedes Hall" userId="2d05916f-0a65-40fb-890b-3da59756b658" providerId="ADAL" clId="{F672DA08-044E-6D4B-B2CB-1A606E4BDAF1}" dt="2023-05-16T20:58:21.295" v="5420" actId="26606"/>
          <ac:spMkLst>
            <pc:docMk/>
            <pc:sldMk cId="665941358" sldId="266"/>
            <ac:spMk id="11" creationId="{D4771268-CB57-404A-9271-370EB28F6090}"/>
          </ac:spMkLst>
        </pc:spChg>
        <pc:spChg chg="add del">
          <ac:chgData name="Alisha Silvia Mercedes Hall" userId="2d05916f-0a65-40fb-890b-3da59756b658" providerId="ADAL" clId="{F672DA08-044E-6D4B-B2CB-1A606E4BDAF1}" dt="2023-05-16T21:25:12.339" v="6160" actId="26606"/>
          <ac:spMkLst>
            <pc:docMk/>
            <pc:sldMk cId="665941358" sldId="266"/>
            <ac:spMk id="13" creationId="{6ECA6DCB-B7E1-40A9-9524-540C6DA40B1B}"/>
          </ac:spMkLst>
        </pc:spChg>
        <pc:spChg chg="add del mod">
          <ac:chgData name="Alisha Silvia Mercedes Hall" userId="2d05916f-0a65-40fb-890b-3da59756b658" providerId="ADAL" clId="{F672DA08-044E-6D4B-B2CB-1A606E4BDAF1}" dt="2023-05-16T21:25:37.470" v="6170" actId="478"/>
          <ac:spMkLst>
            <pc:docMk/>
            <pc:sldMk cId="665941358" sldId="266"/>
            <ac:spMk id="14" creationId="{C9F2231B-3951-F65C-7B2D-4E69480F9ABB}"/>
          </ac:spMkLst>
        </pc:spChg>
        <pc:spChg chg="add del">
          <ac:chgData name="Alisha Silvia Mercedes Hall" userId="2d05916f-0a65-40fb-890b-3da59756b658" providerId="ADAL" clId="{F672DA08-044E-6D4B-B2CB-1A606E4BDAF1}" dt="2023-05-16T21:25:12.339" v="6160" actId="26606"/>
          <ac:spMkLst>
            <pc:docMk/>
            <pc:sldMk cId="665941358" sldId="266"/>
            <ac:spMk id="19" creationId="{3873B707-463F-40B0-8227-E8CC6C67EB25}"/>
          </ac:spMkLst>
        </pc:spChg>
        <pc:spChg chg="add del">
          <ac:chgData name="Alisha Silvia Mercedes Hall" userId="2d05916f-0a65-40fb-890b-3da59756b658" providerId="ADAL" clId="{F672DA08-044E-6D4B-B2CB-1A606E4BDAF1}" dt="2023-05-16T21:25:12.339" v="6160" actId="26606"/>
          <ac:spMkLst>
            <pc:docMk/>
            <pc:sldMk cId="665941358" sldId="266"/>
            <ac:spMk id="21" creationId="{C13237C8-E62C-4F0D-A318-BD6FB6C2D138}"/>
          </ac:spMkLst>
        </pc:spChg>
        <pc:spChg chg="add mod">
          <ac:chgData name="Alisha Silvia Mercedes Hall" userId="2d05916f-0a65-40fb-890b-3da59756b658" providerId="ADAL" clId="{F672DA08-044E-6D4B-B2CB-1A606E4BDAF1}" dt="2023-05-16T23:47:45.148" v="11502" actId="1036"/>
          <ac:spMkLst>
            <pc:docMk/>
            <pc:sldMk cId="665941358" sldId="266"/>
            <ac:spMk id="22" creationId="{A81E84F3-C4F5-FF66-72E8-2DF5CD974FB1}"/>
          </ac:spMkLst>
        </pc:spChg>
        <pc:spChg chg="add del">
          <ac:chgData name="Alisha Silvia Mercedes Hall" userId="2d05916f-0a65-40fb-890b-3da59756b658" providerId="ADAL" clId="{F672DA08-044E-6D4B-B2CB-1A606E4BDAF1}" dt="2023-05-16T21:25:12.339" v="6160" actId="26606"/>
          <ac:spMkLst>
            <pc:docMk/>
            <pc:sldMk cId="665941358" sldId="266"/>
            <ac:spMk id="23" creationId="{19C9EAEA-39D0-4B0E-A0EB-51E7B26740B1}"/>
          </ac:spMkLst>
        </pc:spChg>
        <pc:spChg chg="add del">
          <ac:chgData name="Alisha Silvia Mercedes Hall" userId="2d05916f-0a65-40fb-890b-3da59756b658" providerId="ADAL" clId="{F672DA08-044E-6D4B-B2CB-1A606E4BDAF1}" dt="2023-05-16T21:25:12.339" v="6160" actId="26606"/>
          <ac:spMkLst>
            <pc:docMk/>
            <pc:sldMk cId="665941358" sldId="266"/>
            <ac:spMk id="25" creationId="{8CB5D2D7-DF65-4E86-BFBA-FFB9B5ACEB64}"/>
          </ac:spMkLst>
        </pc:spChg>
        <pc:grpChg chg="add del">
          <ac:chgData name="Alisha Silvia Mercedes Hall" userId="2d05916f-0a65-40fb-890b-3da59756b658" providerId="ADAL" clId="{F672DA08-044E-6D4B-B2CB-1A606E4BDAF1}" dt="2023-05-16T21:25:12.339" v="6160" actId="26606"/>
          <ac:grpSpMkLst>
            <pc:docMk/>
            <pc:sldMk cId="665941358" sldId="266"/>
            <ac:grpSpMk id="15" creationId="{1DE889C7-FAD6-4397-98E2-05D503484459}"/>
          </ac:grpSpMkLst>
        </pc:grpChg>
        <pc:grpChg chg="add mod">
          <ac:chgData name="Alisha Silvia Mercedes Hall" userId="2d05916f-0a65-40fb-890b-3da59756b658" providerId="ADAL" clId="{F672DA08-044E-6D4B-B2CB-1A606E4BDAF1}" dt="2023-05-16T23:47:45.148" v="11502" actId="1036"/>
          <ac:grpSpMkLst>
            <pc:docMk/>
            <pc:sldMk cId="665941358" sldId="266"/>
            <ac:grpSpMk id="24" creationId="{85A8FA02-45C9-8818-76D7-665159DCEE9D}"/>
          </ac:grpSpMkLst>
        </pc:grpChg>
        <pc:picChg chg="add del mod ord">
          <ac:chgData name="Alisha Silvia Mercedes Hall" userId="2d05916f-0a65-40fb-890b-3da59756b658" providerId="ADAL" clId="{F672DA08-044E-6D4B-B2CB-1A606E4BDAF1}" dt="2023-05-16T23:30:53.174" v="10510" actId="1038"/>
          <ac:picMkLst>
            <pc:docMk/>
            <pc:sldMk cId="665941358" sldId="266"/>
            <ac:picMk id="3" creationId="{1E9042F4-36E4-2641-FE81-B99EBE63A1A9}"/>
          </ac:picMkLst>
        </pc:picChg>
        <pc:picChg chg="add del mod ord">
          <ac:chgData name="Alisha Silvia Mercedes Hall" userId="2d05916f-0a65-40fb-890b-3da59756b658" providerId="ADAL" clId="{F672DA08-044E-6D4B-B2CB-1A606E4BDAF1}" dt="2023-05-16T23:30:58.698" v="10521" actId="1038"/>
          <ac:picMkLst>
            <pc:docMk/>
            <pc:sldMk cId="665941358" sldId="266"/>
            <ac:picMk id="6" creationId="{B6016F2D-71CC-D0DD-9969-3833421A814E}"/>
          </ac:picMkLst>
        </pc:picChg>
        <pc:picChg chg="add del mod">
          <ac:chgData name="Alisha Silvia Mercedes Hall" userId="2d05916f-0a65-40fb-890b-3da59756b658" providerId="ADAL" clId="{F672DA08-044E-6D4B-B2CB-1A606E4BDAF1}" dt="2023-05-16T21:25:35.379" v="6168"/>
          <ac:picMkLst>
            <pc:docMk/>
            <pc:sldMk cId="665941358" sldId="266"/>
            <ac:picMk id="18" creationId="{DF6D66B7-7430-0983-C790-376DF44DE4EE}"/>
          </ac:picMkLst>
        </pc:picChg>
        <pc:picChg chg="add del mod">
          <ac:chgData name="Alisha Silvia Mercedes Hall" userId="2d05916f-0a65-40fb-890b-3da59756b658" providerId="ADAL" clId="{F672DA08-044E-6D4B-B2CB-1A606E4BDAF1}" dt="2023-05-16T21:25:35.379" v="6168"/>
          <ac:picMkLst>
            <pc:docMk/>
            <pc:sldMk cId="665941358" sldId="266"/>
            <ac:picMk id="20" creationId="{478347C2-C3FC-444A-2765-31B949B6B14D}"/>
          </ac:picMkLst>
        </pc:picChg>
        <pc:picChg chg="add mod">
          <ac:chgData name="Alisha Silvia Mercedes Hall" userId="2d05916f-0a65-40fb-890b-3da59756b658" providerId="ADAL" clId="{F672DA08-044E-6D4B-B2CB-1A606E4BDAF1}" dt="2023-05-16T23:47:45.148" v="11502" actId="1036"/>
          <ac:picMkLst>
            <pc:docMk/>
            <pc:sldMk cId="665941358" sldId="266"/>
            <ac:picMk id="4098" creationId="{EFC03480-AC0B-DBCD-2AAB-4772E8F2D438}"/>
          </ac:picMkLst>
        </pc:picChg>
        <pc:picChg chg="add mod">
          <ac:chgData name="Alisha Silvia Mercedes Hall" userId="2d05916f-0a65-40fb-890b-3da59756b658" providerId="ADAL" clId="{F672DA08-044E-6D4B-B2CB-1A606E4BDAF1}" dt="2023-05-16T23:47:45.148" v="11502" actId="1036"/>
          <ac:picMkLst>
            <pc:docMk/>
            <pc:sldMk cId="665941358" sldId="266"/>
            <ac:picMk id="4100" creationId="{31EC851F-E53C-3B62-DC13-BE74CE0D1DA3}"/>
          </ac:picMkLst>
        </pc:picChg>
        <pc:picChg chg="add mod">
          <ac:chgData name="Alisha Silvia Mercedes Hall" userId="2d05916f-0a65-40fb-890b-3da59756b658" providerId="ADAL" clId="{F672DA08-044E-6D4B-B2CB-1A606E4BDAF1}" dt="2023-05-16T23:48:51.762" v="11514" actId="1076"/>
          <ac:picMkLst>
            <pc:docMk/>
            <pc:sldMk cId="665941358" sldId="266"/>
            <ac:picMk id="4102" creationId="{08B7B058-0E46-FD4D-70A7-FA8170447393}"/>
          </ac:picMkLst>
        </pc:picChg>
      </pc:sldChg>
      <pc:sldChg chg="del">
        <pc:chgData name="Alisha Silvia Mercedes Hall" userId="2d05916f-0a65-40fb-890b-3da59756b658" providerId="ADAL" clId="{F672DA08-044E-6D4B-B2CB-1A606E4BDAF1}" dt="2023-05-15T05:48:30.279" v="297" actId="2696"/>
        <pc:sldMkLst>
          <pc:docMk/>
          <pc:sldMk cId="1536112057" sldId="266"/>
        </pc:sldMkLst>
      </pc:sldChg>
      <pc:sldChg chg="del">
        <pc:chgData name="Alisha Silvia Mercedes Hall" userId="2d05916f-0a65-40fb-890b-3da59756b658" providerId="ADAL" clId="{F672DA08-044E-6D4B-B2CB-1A606E4BDAF1}" dt="2023-05-15T05:48:30.279" v="297" actId="2696"/>
        <pc:sldMkLst>
          <pc:docMk/>
          <pc:sldMk cId="643360037" sldId="267"/>
        </pc:sldMkLst>
      </pc:sldChg>
      <pc:sldChg chg="addSp delSp modSp add mod ord setBg addAnim delAnim modNotesTx">
        <pc:chgData name="Alisha Silvia Mercedes Hall" userId="2d05916f-0a65-40fb-890b-3da59756b658" providerId="ADAL" clId="{F672DA08-044E-6D4B-B2CB-1A606E4BDAF1}" dt="2023-05-16T23:43:58.431" v="11211" actId="20577"/>
        <pc:sldMkLst>
          <pc:docMk/>
          <pc:sldMk cId="3796672994" sldId="267"/>
        </pc:sldMkLst>
        <pc:spChg chg="del mod">
          <ac:chgData name="Alisha Silvia Mercedes Hall" userId="2d05916f-0a65-40fb-890b-3da59756b658" providerId="ADAL" clId="{F672DA08-044E-6D4B-B2CB-1A606E4BDAF1}" dt="2023-05-16T23:41:46.183" v="10886" actId="478"/>
          <ac:spMkLst>
            <pc:docMk/>
            <pc:sldMk cId="3796672994" sldId="267"/>
            <ac:spMk id="2" creationId="{1051E735-6A8E-FD01-DEE1-DD4230FAE674}"/>
          </ac:spMkLst>
        </pc:spChg>
        <pc:spChg chg="mod ord">
          <ac:chgData name="Alisha Silvia Mercedes Hall" userId="2d05916f-0a65-40fb-890b-3da59756b658" providerId="ADAL" clId="{F672DA08-044E-6D4B-B2CB-1A606E4BDAF1}" dt="2023-05-15T08:48:53.448" v="1405" actId="26606"/>
          <ac:spMkLst>
            <pc:docMk/>
            <pc:sldMk cId="3796672994" sldId="267"/>
            <ac:spMk id="4" creationId="{65C0F9D3-6163-B813-63B0-27C79C3B60FF}"/>
          </ac:spMkLst>
        </pc:spChg>
        <pc:spChg chg="mod ord">
          <ac:chgData name="Alisha Silvia Mercedes Hall" userId="2d05916f-0a65-40fb-890b-3da59756b658" providerId="ADAL" clId="{F672DA08-044E-6D4B-B2CB-1A606E4BDAF1}" dt="2023-05-15T08:48:53.448" v="1405" actId="26606"/>
          <ac:spMkLst>
            <pc:docMk/>
            <pc:sldMk cId="3796672994" sldId="267"/>
            <ac:spMk id="5" creationId="{6980B362-B501-9672-BDC9-A38B2BF659FF}"/>
          </ac:spMkLst>
        </pc:spChg>
        <pc:spChg chg="del mod">
          <ac:chgData name="Alisha Silvia Mercedes Hall" userId="2d05916f-0a65-40fb-890b-3da59756b658" providerId="ADAL" clId="{F672DA08-044E-6D4B-B2CB-1A606E4BDAF1}" dt="2023-05-15T08:36:38.233" v="1320" actId="478"/>
          <ac:spMkLst>
            <pc:docMk/>
            <pc:sldMk cId="3796672994" sldId="267"/>
            <ac:spMk id="7" creationId="{E4BDEBB9-3DB4-AEC7-23B1-80F4C9256CD6}"/>
          </ac:spMkLst>
        </pc:spChg>
        <pc:spChg chg="add del mod">
          <ac:chgData name="Alisha Silvia Mercedes Hall" userId="2d05916f-0a65-40fb-890b-3da59756b658" providerId="ADAL" clId="{F672DA08-044E-6D4B-B2CB-1A606E4BDAF1}" dt="2023-05-16T23:41:51.008" v="10889"/>
          <ac:spMkLst>
            <pc:docMk/>
            <pc:sldMk cId="3796672994" sldId="267"/>
            <ac:spMk id="11" creationId="{722ACCC9-7D44-1973-2D3A-4BDC2348C478}"/>
          </ac:spMkLst>
        </pc:spChg>
        <pc:spChg chg="add del mod">
          <ac:chgData name="Alisha Silvia Mercedes Hall" userId="2d05916f-0a65-40fb-890b-3da59756b658" providerId="ADAL" clId="{F672DA08-044E-6D4B-B2CB-1A606E4BDAF1}" dt="2023-05-16T23:41:47.921" v="10888"/>
          <ac:spMkLst>
            <pc:docMk/>
            <pc:sldMk cId="3796672994" sldId="267"/>
            <ac:spMk id="12" creationId="{58449C6D-ED4E-CBCB-3DD8-133F881D8260}"/>
          </ac:spMkLst>
        </pc:spChg>
        <pc:spChg chg="add mod">
          <ac:chgData name="Alisha Silvia Mercedes Hall" userId="2d05916f-0a65-40fb-890b-3da59756b658" providerId="ADAL" clId="{F672DA08-044E-6D4B-B2CB-1A606E4BDAF1}" dt="2023-05-16T23:41:51.008" v="10889"/>
          <ac:spMkLst>
            <pc:docMk/>
            <pc:sldMk cId="3796672994" sldId="267"/>
            <ac:spMk id="13" creationId="{54A0BD07-E963-11E7-4F60-0ED7D7D412A1}"/>
          </ac:spMkLst>
        </pc:spChg>
        <pc:spChg chg="add del">
          <ac:chgData name="Alisha Silvia Mercedes Hall" userId="2d05916f-0a65-40fb-890b-3da59756b658" providerId="ADAL" clId="{F672DA08-044E-6D4B-B2CB-1A606E4BDAF1}" dt="2023-05-15T06:10:25.330" v="960" actId="26606"/>
          <ac:spMkLst>
            <pc:docMk/>
            <pc:sldMk cId="3796672994" sldId="267"/>
            <ac:spMk id="1031" creationId="{2C61293E-6EBE-43EF-A52C-9BEBFD7679D4}"/>
          </ac:spMkLst>
        </pc:spChg>
        <pc:spChg chg="add del">
          <ac:chgData name="Alisha Silvia Mercedes Hall" userId="2d05916f-0a65-40fb-890b-3da59756b658" providerId="ADAL" clId="{F672DA08-044E-6D4B-B2CB-1A606E4BDAF1}" dt="2023-05-15T06:10:25.330" v="960" actId="26606"/>
          <ac:spMkLst>
            <pc:docMk/>
            <pc:sldMk cId="3796672994" sldId="267"/>
            <ac:spMk id="1033" creationId="{21540236-BFD5-4A9D-8840-4703E7F76825}"/>
          </ac:spMkLst>
        </pc:spChg>
        <pc:spChg chg="add del">
          <ac:chgData name="Alisha Silvia Mercedes Hall" userId="2d05916f-0a65-40fb-890b-3da59756b658" providerId="ADAL" clId="{F672DA08-044E-6D4B-B2CB-1A606E4BDAF1}" dt="2023-05-15T08:48:53.448" v="1405" actId="26606"/>
          <ac:spMkLst>
            <pc:docMk/>
            <pc:sldMk cId="3796672994" sldId="267"/>
            <ac:spMk id="1036" creationId="{53F29798-D584-4792-9B62-3F5F5C36D619}"/>
          </ac:spMkLst>
        </pc:spChg>
        <pc:spChg chg="add del">
          <ac:chgData name="Alisha Silvia Mercedes Hall" userId="2d05916f-0a65-40fb-890b-3da59756b658" providerId="ADAL" clId="{F672DA08-044E-6D4B-B2CB-1A606E4BDAF1}" dt="2023-05-15T08:43:31.734" v="1393" actId="26606"/>
          <ac:spMkLst>
            <pc:docMk/>
            <pc:sldMk cId="3796672994" sldId="267"/>
            <ac:spMk id="1037" creationId="{72018E1B-E0B9-4440-AFF3-4112E50A2763}"/>
          </ac:spMkLst>
        </pc:spChg>
        <pc:spChg chg="add del">
          <ac:chgData name="Alisha Silvia Mercedes Hall" userId="2d05916f-0a65-40fb-890b-3da59756b658" providerId="ADAL" clId="{F672DA08-044E-6D4B-B2CB-1A606E4BDAF1}" dt="2023-05-15T08:43:32.446" v="1396" actId="26606"/>
          <ac:spMkLst>
            <pc:docMk/>
            <pc:sldMk cId="3796672994" sldId="267"/>
            <ac:spMk id="1039" creationId="{72018E1B-E0B9-4440-AFF3-4112E50A2763}"/>
          </ac:spMkLst>
        </pc:spChg>
        <pc:picChg chg="add mod">
          <ac:chgData name="Alisha Silvia Mercedes Hall" userId="2d05916f-0a65-40fb-890b-3da59756b658" providerId="ADAL" clId="{F672DA08-044E-6D4B-B2CB-1A606E4BDAF1}" dt="2023-05-15T08:48:59.260" v="1408"/>
          <ac:picMkLst>
            <pc:docMk/>
            <pc:sldMk cId="3796672994" sldId="267"/>
            <ac:picMk id="3" creationId="{941F2092-5140-899B-E731-5108EA729460}"/>
          </ac:picMkLst>
        </pc:picChg>
        <pc:picChg chg="add mod">
          <ac:chgData name="Alisha Silvia Mercedes Hall" userId="2d05916f-0a65-40fb-890b-3da59756b658" providerId="ADAL" clId="{F672DA08-044E-6D4B-B2CB-1A606E4BDAF1}" dt="2023-05-15T08:48:59.260" v="1408"/>
          <ac:picMkLst>
            <pc:docMk/>
            <pc:sldMk cId="3796672994" sldId="267"/>
            <ac:picMk id="6" creationId="{C2174B1A-D1AF-DB55-6BA9-7AFEF4A85BC5}"/>
          </ac:picMkLst>
        </pc:picChg>
        <pc:picChg chg="add mod">
          <ac:chgData name="Alisha Silvia Mercedes Hall" userId="2d05916f-0a65-40fb-890b-3da59756b658" providerId="ADAL" clId="{F672DA08-044E-6D4B-B2CB-1A606E4BDAF1}" dt="2023-05-15T08:48:59.260" v="1408"/>
          <ac:picMkLst>
            <pc:docMk/>
            <pc:sldMk cId="3796672994" sldId="267"/>
            <ac:picMk id="8" creationId="{46A6A82B-52AD-CE14-9781-47B9E91CDE9D}"/>
          </ac:picMkLst>
        </pc:picChg>
        <pc:picChg chg="add mod">
          <ac:chgData name="Alisha Silvia Mercedes Hall" userId="2d05916f-0a65-40fb-890b-3da59756b658" providerId="ADAL" clId="{F672DA08-044E-6D4B-B2CB-1A606E4BDAF1}" dt="2023-05-15T08:48:59.260" v="1408"/>
          <ac:picMkLst>
            <pc:docMk/>
            <pc:sldMk cId="3796672994" sldId="267"/>
            <ac:picMk id="9" creationId="{C28C95F5-5C65-53E0-BD8B-2012A3092615}"/>
          </ac:picMkLst>
        </pc:picChg>
        <pc:picChg chg="add mod">
          <ac:chgData name="Alisha Silvia Mercedes Hall" userId="2d05916f-0a65-40fb-890b-3da59756b658" providerId="ADAL" clId="{F672DA08-044E-6D4B-B2CB-1A606E4BDAF1}" dt="2023-05-15T08:48:59.260" v="1408"/>
          <ac:picMkLst>
            <pc:docMk/>
            <pc:sldMk cId="3796672994" sldId="267"/>
            <ac:picMk id="10" creationId="{33D7756E-7FBF-6627-11B8-CBEC48AE8318}"/>
          </ac:picMkLst>
        </pc:picChg>
        <pc:picChg chg="add del mod ord">
          <ac:chgData name="Alisha Silvia Mercedes Hall" userId="2d05916f-0a65-40fb-890b-3da59756b658" providerId="ADAL" clId="{F672DA08-044E-6D4B-B2CB-1A606E4BDAF1}" dt="2023-05-15T08:48:58.668" v="1407" actId="478"/>
          <ac:picMkLst>
            <pc:docMk/>
            <pc:sldMk cId="3796672994" sldId="267"/>
            <ac:picMk id="1026" creationId="{E33B3CD6-9249-E0FA-3D21-BACD8EC2D5B7}"/>
          </ac:picMkLst>
        </pc:picChg>
        <pc:picChg chg="add del mod ord">
          <ac:chgData name="Alisha Silvia Mercedes Hall" userId="2d05916f-0a65-40fb-890b-3da59756b658" providerId="ADAL" clId="{F672DA08-044E-6D4B-B2CB-1A606E4BDAF1}" dt="2023-05-15T08:48:58.668" v="1407" actId="478"/>
          <ac:picMkLst>
            <pc:docMk/>
            <pc:sldMk cId="3796672994" sldId="267"/>
            <ac:picMk id="1028" creationId="{659A4190-746C-F3A5-8975-604AAA11BDBE}"/>
          </ac:picMkLst>
        </pc:picChg>
        <pc:picChg chg="add del mod ord">
          <ac:chgData name="Alisha Silvia Mercedes Hall" userId="2d05916f-0a65-40fb-890b-3da59756b658" providerId="ADAL" clId="{F672DA08-044E-6D4B-B2CB-1A606E4BDAF1}" dt="2023-05-15T08:48:58.668" v="1407" actId="478"/>
          <ac:picMkLst>
            <pc:docMk/>
            <pc:sldMk cId="3796672994" sldId="267"/>
            <ac:picMk id="1030" creationId="{C7C3017B-67A3-A3D4-42C5-475BF74CC40C}"/>
          </ac:picMkLst>
        </pc:picChg>
        <pc:picChg chg="add del mod ord">
          <ac:chgData name="Alisha Silvia Mercedes Hall" userId="2d05916f-0a65-40fb-890b-3da59756b658" providerId="ADAL" clId="{F672DA08-044E-6D4B-B2CB-1A606E4BDAF1}" dt="2023-05-15T08:48:58.668" v="1407" actId="478"/>
          <ac:picMkLst>
            <pc:docMk/>
            <pc:sldMk cId="3796672994" sldId="267"/>
            <ac:picMk id="1032" creationId="{D608157F-5A4F-0FA0-B82D-D1150D46C67C}"/>
          </ac:picMkLst>
        </pc:picChg>
        <pc:picChg chg="add del mod ord">
          <ac:chgData name="Alisha Silvia Mercedes Hall" userId="2d05916f-0a65-40fb-890b-3da59756b658" providerId="ADAL" clId="{F672DA08-044E-6D4B-B2CB-1A606E4BDAF1}" dt="2023-05-15T08:48:58.668" v="1407" actId="478"/>
          <ac:picMkLst>
            <pc:docMk/>
            <pc:sldMk cId="3796672994" sldId="267"/>
            <ac:picMk id="1034" creationId="{C4F2EB41-BBEA-4CDA-0C95-282DA736DEE8}"/>
          </ac:picMkLst>
        </pc:picChg>
      </pc:sldChg>
      <pc:sldChg chg="del">
        <pc:chgData name="Alisha Silvia Mercedes Hall" userId="2d05916f-0a65-40fb-890b-3da59756b658" providerId="ADAL" clId="{F672DA08-044E-6D4B-B2CB-1A606E4BDAF1}" dt="2023-05-15T05:48:30.279" v="297" actId="2696"/>
        <pc:sldMkLst>
          <pc:docMk/>
          <pc:sldMk cId="800723873" sldId="268"/>
        </pc:sldMkLst>
      </pc:sldChg>
      <pc:sldChg chg="addSp delSp modSp add mod modClrScheme modAnim chgLayout modNotesTx">
        <pc:chgData name="Alisha Silvia Mercedes Hall" userId="2d05916f-0a65-40fb-890b-3da59756b658" providerId="ADAL" clId="{F672DA08-044E-6D4B-B2CB-1A606E4BDAF1}" dt="2023-05-17T06:24:31.190" v="13836" actId="20577"/>
        <pc:sldMkLst>
          <pc:docMk/>
          <pc:sldMk cId="3278922491" sldId="268"/>
        </pc:sldMkLst>
        <pc:spChg chg="mod ord">
          <ac:chgData name="Alisha Silvia Mercedes Hall" userId="2d05916f-0a65-40fb-890b-3da59756b658" providerId="ADAL" clId="{F672DA08-044E-6D4B-B2CB-1A606E4BDAF1}" dt="2023-05-17T00:01:43.027" v="12272" actId="20577"/>
          <ac:spMkLst>
            <pc:docMk/>
            <pc:sldMk cId="3278922491" sldId="268"/>
            <ac:spMk id="2" creationId="{1051E735-6A8E-FD01-DEE1-DD4230FAE674}"/>
          </ac:spMkLst>
        </pc:spChg>
        <pc:spChg chg="add del mod ord">
          <ac:chgData name="Alisha Silvia Mercedes Hall" userId="2d05916f-0a65-40fb-890b-3da59756b658" providerId="ADAL" clId="{F672DA08-044E-6D4B-B2CB-1A606E4BDAF1}" dt="2023-05-16T21:24:27.637" v="6154" actId="700"/>
          <ac:spMkLst>
            <pc:docMk/>
            <pc:sldMk cId="3278922491" sldId="268"/>
            <ac:spMk id="3" creationId="{0232E977-645B-BD4E-42C6-B7DB533B75C4}"/>
          </ac:spMkLst>
        </pc:spChg>
        <pc:spChg chg="mod ord">
          <ac:chgData name="Alisha Silvia Mercedes Hall" userId="2d05916f-0a65-40fb-890b-3da59756b658" providerId="ADAL" clId="{F672DA08-044E-6D4B-B2CB-1A606E4BDAF1}" dt="2023-05-16T21:24:27.637" v="6154" actId="700"/>
          <ac:spMkLst>
            <pc:docMk/>
            <pc:sldMk cId="3278922491" sldId="268"/>
            <ac:spMk id="4" creationId="{65C0F9D3-6163-B813-63B0-27C79C3B60FF}"/>
          </ac:spMkLst>
        </pc:spChg>
        <pc:spChg chg="mod ord">
          <ac:chgData name="Alisha Silvia Mercedes Hall" userId="2d05916f-0a65-40fb-890b-3da59756b658" providerId="ADAL" clId="{F672DA08-044E-6D4B-B2CB-1A606E4BDAF1}" dt="2023-05-16T21:24:27.637" v="6154" actId="700"/>
          <ac:spMkLst>
            <pc:docMk/>
            <pc:sldMk cId="3278922491" sldId="268"/>
            <ac:spMk id="5" creationId="{6980B362-B501-9672-BDC9-A38B2BF659FF}"/>
          </ac:spMkLst>
        </pc:spChg>
        <pc:spChg chg="mod ord">
          <ac:chgData name="Alisha Silvia Mercedes Hall" userId="2d05916f-0a65-40fb-890b-3da59756b658" providerId="ADAL" clId="{F672DA08-044E-6D4B-B2CB-1A606E4BDAF1}" dt="2023-05-17T00:41:01.183" v="13598" actId="20577"/>
          <ac:spMkLst>
            <pc:docMk/>
            <pc:sldMk cId="3278922491" sldId="268"/>
            <ac:spMk id="7" creationId="{E4BDEBB9-3DB4-AEC7-23B1-80F4C9256CD6}"/>
          </ac:spMkLst>
        </pc:spChg>
        <pc:picChg chg="add del mod">
          <ac:chgData name="Alisha Silvia Mercedes Hall" userId="2d05916f-0a65-40fb-890b-3da59756b658" providerId="ADAL" clId="{F672DA08-044E-6D4B-B2CB-1A606E4BDAF1}" dt="2023-05-17T00:22:19.977" v="13054" actId="21"/>
          <ac:picMkLst>
            <pc:docMk/>
            <pc:sldMk cId="3278922491" sldId="268"/>
            <ac:picMk id="2050" creationId="{E97F5FB3-D98E-9C57-C06A-7C3F538F57A8}"/>
          </ac:picMkLst>
        </pc:picChg>
      </pc:sldChg>
      <pc:sldChg chg="del">
        <pc:chgData name="Alisha Silvia Mercedes Hall" userId="2d05916f-0a65-40fb-890b-3da59756b658" providerId="ADAL" clId="{F672DA08-044E-6D4B-B2CB-1A606E4BDAF1}" dt="2023-05-15T05:48:30.279" v="297" actId="2696"/>
        <pc:sldMkLst>
          <pc:docMk/>
          <pc:sldMk cId="60954363" sldId="269"/>
        </pc:sldMkLst>
      </pc:sldChg>
      <pc:sldChg chg="addSp delSp modSp add mod setBg chgLayout modNotesTx">
        <pc:chgData name="Alisha Silvia Mercedes Hall" userId="2d05916f-0a65-40fb-890b-3da59756b658" providerId="ADAL" clId="{F672DA08-044E-6D4B-B2CB-1A606E4BDAF1}" dt="2023-05-16T23:59:11.365" v="12104" actId="20577"/>
        <pc:sldMkLst>
          <pc:docMk/>
          <pc:sldMk cId="2206218575" sldId="269"/>
        </pc:sldMkLst>
        <pc:spChg chg="mod ord">
          <ac:chgData name="Alisha Silvia Mercedes Hall" userId="2d05916f-0a65-40fb-890b-3da59756b658" providerId="ADAL" clId="{F672DA08-044E-6D4B-B2CB-1A606E4BDAF1}" dt="2023-05-16T23:59:11.365" v="12104" actId="20577"/>
          <ac:spMkLst>
            <pc:docMk/>
            <pc:sldMk cId="2206218575" sldId="269"/>
            <ac:spMk id="2" creationId="{1051E735-6A8E-FD01-DEE1-DD4230FAE674}"/>
          </ac:spMkLst>
        </pc:spChg>
        <pc:spChg chg="add mod ord">
          <ac:chgData name="Alisha Silvia Mercedes Hall" userId="2d05916f-0a65-40fb-890b-3da59756b658" providerId="ADAL" clId="{F672DA08-044E-6D4B-B2CB-1A606E4BDAF1}" dt="2023-05-16T22:53:05.080" v="8666" actId="26606"/>
          <ac:spMkLst>
            <pc:docMk/>
            <pc:sldMk cId="2206218575" sldId="269"/>
            <ac:spMk id="3" creationId="{0AA38ABB-D1E8-2068-19CE-262D52FE1A44}"/>
          </ac:spMkLst>
        </pc:spChg>
        <pc:spChg chg="mod ord">
          <ac:chgData name="Alisha Silvia Mercedes Hall" userId="2d05916f-0a65-40fb-890b-3da59756b658" providerId="ADAL" clId="{F672DA08-044E-6D4B-B2CB-1A606E4BDAF1}" dt="2023-05-16T22:53:05.080" v="8666" actId="26606"/>
          <ac:spMkLst>
            <pc:docMk/>
            <pc:sldMk cId="2206218575" sldId="269"/>
            <ac:spMk id="4" creationId="{65C0F9D3-6163-B813-63B0-27C79C3B60FF}"/>
          </ac:spMkLst>
        </pc:spChg>
        <pc:spChg chg="mod ord">
          <ac:chgData name="Alisha Silvia Mercedes Hall" userId="2d05916f-0a65-40fb-890b-3da59756b658" providerId="ADAL" clId="{F672DA08-044E-6D4B-B2CB-1A606E4BDAF1}" dt="2023-05-16T22:53:05.080" v="8666" actId="26606"/>
          <ac:spMkLst>
            <pc:docMk/>
            <pc:sldMk cId="2206218575" sldId="269"/>
            <ac:spMk id="5" creationId="{6980B362-B501-9672-BDC9-A38B2BF659FF}"/>
          </ac:spMkLst>
        </pc:spChg>
        <pc:spChg chg="add del">
          <ac:chgData name="Alisha Silvia Mercedes Hall" userId="2d05916f-0a65-40fb-890b-3da59756b658" providerId="ADAL" clId="{F672DA08-044E-6D4B-B2CB-1A606E4BDAF1}" dt="2023-05-16T22:53:05.080" v="8666" actId="26606"/>
          <ac:spMkLst>
            <pc:docMk/>
            <pc:sldMk cId="2206218575" sldId="269"/>
            <ac:spMk id="16" creationId="{60955315-6EA7-45D9-B619-C39F81C414D7}"/>
          </ac:spMkLst>
        </pc:spChg>
        <pc:spChg chg="add del">
          <ac:chgData name="Alisha Silvia Mercedes Hall" userId="2d05916f-0a65-40fb-890b-3da59756b658" providerId="ADAL" clId="{F672DA08-044E-6D4B-B2CB-1A606E4BDAF1}" dt="2023-05-16T22:53:05.080" v="8666" actId="26606"/>
          <ac:spMkLst>
            <pc:docMk/>
            <pc:sldMk cId="2206218575" sldId="269"/>
            <ac:spMk id="22" creationId="{0DA909B4-15FF-46A6-8A7F-7AEF977FE9ED}"/>
          </ac:spMkLst>
        </pc:spChg>
        <pc:spChg chg="add del">
          <ac:chgData name="Alisha Silvia Mercedes Hall" userId="2d05916f-0a65-40fb-890b-3da59756b658" providerId="ADAL" clId="{F672DA08-044E-6D4B-B2CB-1A606E4BDAF1}" dt="2023-05-16T22:53:05.080" v="8666" actId="26606"/>
          <ac:spMkLst>
            <pc:docMk/>
            <pc:sldMk cId="2206218575" sldId="269"/>
            <ac:spMk id="24" creationId="{1382A32C-5B0C-4B1C-A074-76C6DBCC9F87}"/>
          </ac:spMkLst>
        </pc:spChg>
        <pc:spChg chg="add del">
          <ac:chgData name="Alisha Silvia Mercedes Hall" userId="2d05916f-0a65-40fb-890b-3da59756b658" providerId="ADAL" clId="{F672DA08-044E-6D4B-B2CB-1A606E4BDAF1}" dt="2023-05-16T22:52:03.713" v="8642" actId="26606"/>
          <ac:spMkLst>
            <pc:docMk/>
            <pc:sldMk cId="2206218575" sldId="269"/>
            <ac:spMk id="1035" creationId="{D7F307E1-26FA-4252-94D1-9711C4518CA1}"/>
          </ac:spMkLst>
        </pc:spChg>
        <pc:spChg chg="add del">
          <ac:chgData name="Alisha Silvia Mercedes Hall" userId="2d05916f-0a65-40fb-890b-3da59756b658" providerId="ADAL" clId="{F672DA08-044E-6D4B-B2CB-1A606E4BDAF1}" dt="2023-05-16T22:52:03.713" v="8642" actId="26606"/>
          <ac:spMkLst>
            <pc:docMk/>
            <pc:sldMk cId="2206218575" sldId="269"/>
            <ac:spMk id="1037" creationId="{398DFB7A-5FB9-4FBB-8BD1-0DBC6A3652FB}"/>
          </ac:spMkLst>
        </pc:spChg>
        <pc:spChg chg="add del">
          <ac:chgData name="Alisha Silvia Mercedes Hall" userId="2d05916f-0a65-40fb-890b-3da59756b658" providerId="ADAL" clId="{F672DA08-044E-6D4B-B2CB-1A606E4BDAF1}" dt="2023-05-16T22:52:03.713" v="8642" actId="26606"/>
          <ac:spMkLst>
            <pc:docMk/>
            <pc:sldMk cId="2206218575" sldId="269"/>
            <ac:spMk id="1039" creationId="{357E4EC5-5150-4D8A-B97F-668E90752EC1}"/>
          </ac:spMkLst>
        </pc:spChg>
        <pc:spChg chg="add del">
          <ac:chgData name="Alisha Silvia Mercedes Hall" userId="2d05916f-0a65-40fb-890b-3da59756b658" providerId="ADAL" clId="{F672DA08-044E-6D4B-B2CB-1A606E4BDAF1}" dt="2023-05-16T22:52:03.713" v="8642" actId="26606"/>
          <ac:spMkLst>
            <pc:docMk/>
            <pc:sldMk cId="2206218575" sldId="269"/>
            <ac:spMk id="1041" creationId="{8C818ED5-2F56-4171-9445-3AA4F4462396}"/>
          </ac:spMkLst>
        </pc:spChg>
        <pc:spChg chg="add del">
          <ac:chgData name="Alisha Silvia Mercedes Hall" userId="2d05916f-0a65-40fb-890b-3da59756b658" providerId="ADAL" clId="{F672DA08-044E-6D4B-B2CB-1A606E4BDAF1}" dt="2023-05-16T22:52:03.713" v="8642" actId="26606"/>
          <ac:spMkLst>
            <pc:docMk/>
            <pc:sldMk cId="2206218575" sldId="269"/>
            <ac:spMk id="1043" creationId="{DE74FCE8-866C-4AFA-B45C-FACE2A6094E4}"/>
          </ac:spMkLst>
        </pc:spChg>
        <pc:spChg chg="add del">
          <ac:chgData name="Alisha Silvia Mercedes Hall" userId="2d05916f-0a65-40fb-890b-3da59756b658" providerId="ADAL" clId="{F672DA08-044E-6D4B-B2CB-1A606E4BDAF1}" dt="2023-05-16T22:52:26.734" v="8658"/>
          <ac:spMkLst>
            <pc:docMk/>
            <pc:sldMk cId="2206218575" sldId="269"/>
            <ac:spMk id="1045" creationId="{60955315-6EA7-45D9-B619-C39F81C414D7}"/>
          </ac:spMkLst>
        </pc:spChg>
        <pc:spChg chg="add del">
          <ac:chgData name="Alisha Silvia Mercedes Hall" userId="2d05916f-0a65-40fb-890b-3da59756b658" providerId="ADAL" clId="{F672DA08-044E-6D4B-B2CB-1A606E4BDAF1}" dt="2023-05-16T22:52:26.734" v="8658"/>
          <ac:spMkLst>
            <pc:docMk/>
            <pc:sldMk cId="2206218575" sldId="269"/>
            <ac:spMk id="1048" creationId="{0DA909B4-15FF-46A6-8A7F-7AEF977FE9ED}"/>
          </ac:spMkLst>
        </pc:spChg>
        <pc:spChg chg="add del">
          <ac:chgData name="Alisha Silvia Mercedes Hall" userId="2d05916f-0a65-40fb-890b-3da59756b658" providerId="ADAL" clId="{F672DA08-044E-6D4B-B2CB-1A606E4BDAF1}" dt="2023-05-16T22:52:26.734" v="8658"/>
          <ac:spMkLst>
            <pc:docMk/>
            <pc:sldMk cId="2206218575" sldId="269"/>
            <ac:spMk id="1049" creationId="{1382A32C-5B0C-4B1C-A074-76C6DBCC9F87}"/>
          </ac:spMkLst>
        </pc:spChg>
        <pc:grpChg chg="add del">
          <ac:chgData name="Alisha Silvia Mercedes Hall" userId="2d05916f-0a65-40fb-890b-3da59756b658" providerId="ADAL" clId="{F672DA08-044E-6D4B-B2CB-1A606E4BDAF1}" dt="2023-05-16T22:53:05.080" v="8666" actId="26606"/>
          <ac:grpSpMkLst>
            <pc:docMk/>
            <pc:sldMk cId="2206218575" sldId="269"/>
            <ac:grpSpMk id="18" creationId="{19A6B5CE-CB1D-48EE-8B43-E952235C8371}"/>
          </ac:grpSpMkLst>
        </pc:grpChg>
        <pc:grpChg chg="add del">
          <ac:chgData name="Alisha Silvia Mercedes Hall" userId="2d05916f-0a65-40fb-890b-3da59756b658" providerId="ADAL" clId="{F672DA08-044E-6D4B-B2CB-1A606E4BDAF1}" dt="2023-05-16T22:52:26.734" v="8658"/>
          <ac:grpSpMkLst>
            <pc:docMk/>
            <pc:sldMk cId="2206218575" sldId="269"/>
            <ac:grpSpMk id="1046" creationId="{19A6B5CE-CB1D-48EE-8B43-E952235C8371}"/>
          </ac:grpSpMkLst>
        </pc:grpChg>
        <pc:picChg chg="add del mod ord">
          <ac:chgData name="Alisha Silvia Mercedes Hall" userId="2d05916f-0a65-40fb-890b-3da59756b658" providerId="ADAL" clId="{F672DA08-044E-6D4B-B2CB-1A606E4BDAF1}" dt="2023-05-16T22:55:12.835" v="8723" actId="1036"/>
          <ac:picMkLst>
            <pc:docMk/>
            <pc:sldMk cId="2206218575" sldId="269"/>
            <ac:picMk id="6" creationId="{5A1E998F-5A9C-EED4-82CC-B2BCB58D6B7F}"/>
          </ac:picMkLst>
        </pc:picChg>
        <pc:picChg chg="del">
          <ac:chgData name="Alisha Silvia Mercedes Hall" userId="2d05916f-0a65-40fb-890b-3da59756b658" providerId="ADAL" clId="{F672DA08-044E-6D4B-B2CB-1A606E4BDAF1}" dt="2023-05-15T09:06:20.098" v="1886" actId="478"/>
          <ac:picMkLst>
            <pc:docMk/>
            <pc:sldMk cId="2206218575" sldId="269"/>
            <ac:picMk id="7" creationId="{A5B3ED8A-07D1-E0B5-80CF-9BD2661EAB12}"/>
          </ac:picMkLst>
        </pc:picChg>
        <pc:picChg chg="add del mod ord">
          <ac:chgData name="Alisha Silvia Mercedes Hall" userId="2d05916f-0a65-40fb-890b-3da59756b658" providerId="ADAL" clId="{F672DA08-044E-6D4B-B2CB-1A606E4BDAF1}" dt="2023-05-16T22:54:51.400" v="8711" actId="1076"/>
          <ac:picMkLst>
            <pc:docMk/>
            <pc:sldMk cId="2206218575" sldId="269"/>
            <ac:picMk id="7" creationId="{D4FB6D3B-E308-279B-1CA2-31FB0D260FA0}"/>
          </ac:picMkLst>
        </pc:picChg>
        <pc:picChg chg="add del mod ord">
          <ac:chgData name="Alisha Silvia Mercedes Hall" userId="2d05916f-0a65-40fb-890b-3da59756b658" providerId="ADAL" clId="{F672DA08-044E-6D4B-B2CB-1A606E4BDAF1}" dt="2023-05-16T22:53:42.210" v="8689"/>
          <ac:picMkLst>
            <pc:docMk/>
            <pc:sldMk cId="2206218575" sldId="269"/>
            <ac:picMk id="8" creationId="{19C33723-8CD4-3C94-1F88-EA74880858D0}"/>
          </ac:picMkLst>
        </pc:picChg>
        <pc:picChg chg="del">
          <ac:chgData name="Alisha Silvia Mercedes Hall" userId="2d05916f-0a65-40fb-890b-3da59756b658" providerId="ADAL" clId="{F672DA08-044E-6D4B-B2CB-1A606E4BDAF1}" dt="2023-05-15T09:06:19.225" v="1885" actId="478"/>
          <ac:picMkLst>
            <pc:docMk/>
            <pc:sldMk cId="2206218575" sldId="269"/>
            <ac:picMk id="8" creationId="{B7D859D9-AE9F-8C14-15B8-C9EDC3AD8341}"/>
          </ac:picMkLst>
        </pc:picChg>
        <pc:picChg chg="add del mod">
          <ac:chgData name="Alisha Silvia Mercedes Hall" userId="2d05916f-0a65-40fb-890b-3da59756b658" providerId="ADAL" clId="{F672DA08-044E-6D4B-B2CB-1A606E4BDAF1}" dt="2023-05-16T22:53:42.210" v="8689"/>
          <ac:picMkLst>
            <pc:docMk/>
            <pc:sldMk cId="2206218575" sldId="269"/>
            <ac:picMk id="9" creationId="{66170745-A35C-23AA-94A8-87E104CAA4D0}"/>
          </ac:picMkLst>
        </pc:picChg>
        <pc:picChg chg="add del mod ord">
          <ac:chgData name="Alisha Silvia Mercedes Hall" userId="2d05916f-0a65-40fb-890b-3da59756b658" providerId="ADAL" clId="{F672DA08-044E-6D4B-B2CB-1A606E4BDAF1}" dt="2023-05-16T22:53:42.210" v="8689"/>
          <ac:picMkLst>
            <pc:docMk/>
            <pc:sldMk cId="2206218575" sldId="269"/>
            <ac:picMk id="10" creationId="{365FA1F5-2B6E-C09B-94F8-9C4C5ED1AD04}"/>
          </ac:picMkLst>
        </pc:picChg>
        <pc:picChg chg="add del mod">
          <ac:chgData name="Alisha Silvia Mercedes Hall" userId="2d05916f-0a65-40fb-890b-3da59756b658" providerId="ADAL" clId="{F672DA08-044E-6D4B-B2CB-1A606E4BDAF1}" dt="2023-05-16T22:53:42.210" v="8689"/>
          <ac:picMkLst>
            <pc:docMk/>
            <pc:sldMk cId="2206218575" sldId="269"/>
            <ac:picMk id="11" creationId="{FB4733D4-66B1-0719-044F-8C8251872FAF}"/>
          </ac:picMkLst>
        </pc:picChg>
        <pc:picChg chg="add del mod">
          <ac:chgData name="Alisha Silvia Mercedes Hall" userId="2d05916f-0a65-40fb-890b-3da59756b658" providerId="ADAL" clId="{F672DA08-044E-6D4B-B2CB-1A606E4BDAF1}" dt="2023-05-16T22:53:40.804" v="8687"/>
          <ac:picMkLst>
            <pc:docMk/>
            <pc:sldMk cId="2206218575" sldId="269"/>
            <ac:picMk id="12" creationId="{092F1BBA-4BCC-7A52-F438-7BFC4714193C}"/>
          </ac:picMkLst>
        </pc:picChg>
        <pc:picChg chg="add del mod">
          <ac:chgData name="Alisha Silvia Mercedes Hall" userId="2d05916f-0a65-40fb-890b-3da59756b658" providerId="ADAL" clId="{F672DA08-044E-6D4B-B2CB-1A606E4BDAF1}" dt="2023-05-16T22:53:40.804" v="8687"/>
          <ac:picMkLst>
            <pc:docMk/>
            <pc:sldMk cId="2206218575" sldId="269"/>
            <ac:picMk id="13" creationId="{9B722408-5AA2-DA32-72F6-3F6DF3630A01}"/>
          </ac:picMkLst>
        </pc:picChg>
        <pc:picChg chg="add del mod">
          <ac:chgData name="Alisha Silvia Mercedes Hall" userId="2d05916f-0a65-40fb-890b-3da59756b658" providerId="ADAL" clId="{F672DA08-044E-6D4B-B2CB-1A606E4BDAF1}" dt="2023-05-16T22:53:40.804" v="8687"/>
          <ac:picMkLst>
            <pc:docMk/>
            <pc:sldMk cId="2206218575" sldId="269"/>
            <ac:picMk id="14" creationId="{328035AA-DD0A-42E1-BCD2-5361B59DA110}"/>
          </ac:picMkLst>
        </pc:picChg>
        <pc:picChg chg="add del mod">
          <ac:chgData name="Alisha Silvia Mercedes Hall" userId="2d05916f-0a65-40fb-890b-3da59756b658" providerId="ADAL" clId="{F672DA08-044E-6D4B-B2CB-1A606E4BDAF1}" dt="2023-05-16T22:53:40.804" v="8687"/>
          <ac:picMkLst>
            <pc:docMk/>
            <pc:sldMk cId="2206218575" sldId="269"/>
            <ac:picMk id="15" creationId="{D8BF5BE0-919D-C3EC-100E-B8A7DB9F4B64}"/>
          </ac:picMkLst>
        </pc:picChg>
        <pc:picChg chg="add del mod ord">
          <ac:chgData name="Alisha Silvia Mercedes Hall" userId="2d05916f-0a65-40fb-890b-3da59756b658" providerId="ADAL" clId="{F672DA08-044E-6D4B-B2CB-1A606E4BDAF1}" dt="2023-05-16T22:54:53.069" v="8712" actId="1076"/>
          <ac:picMkLst>
            <pc:docMk/>
            <pc:sldMk cId="2206218575" sldId="269"/>
            <ac:picMk id="1026" creationId="{B8BC36AF-5532-4922-BFE6-4D80CC1ADC93}"/>
          </ac:picMkLst>
        </pc:picChg>
        <pc:picChg chg="add del mod">
          <ac:chgData name="Alisha Silvia Mercedes Hall" userId="2d05916f-0a65-40fb-890b-3da59756b658" providerId="ADAL" clId="{F672DA08-044E-6D4B-B2CB-1A606E4BDAF1}" dt="2023-05-16T22:43:15.174" v="8585"/>
          <ac:picMkLst>
            <pc:docMk/>
            <pc:sldMk cId="2206218575" sldId="269"/>
            <ac:picMk id="1028" creationId="{011DB1BF-C6C5-1579-196E-21AF95EBF494}"/>
          </ac:picMkLst>
        </pc:picChg>
        <pc:picChg chg="add del mod ord">
          <ac:chgData name="Alisha Silvia Mercedes Hall" userId="2d05916f-0a65-40fb-890b-3da59756b658" providerId="ADAL" clId="{F672DA08-044E-6D4B-B2CB-1A606E4BDAF1}" dt="2023-05-16T22:54:59.257" v="8714" actId="1076"/>
          <ac:picMkLst>
            <pc:docMk/>
            <pc:sldMk cId="2206218575" sldId="269"/>
            <ac:picMk id="1030" creationId="{51C0F7C3-FAFE-3BAB-C944-553AF092E422}"/>
          </ac:picMkLst>
        </pc:picChg>
        <pc:picChg chg="add del mod">
          <ac:chgData name="Alisha Silvia Mercedes Hall" userId="2d05916f-0a65-40fb-890b-3da59756b658" providerId="ADAL" clId="{F672DA08-044E-6D4B-B2CB-1A606E4BDAF1}" dt="2023-05-16T23:24:38.912" v="10416" actId="478"/>
          <ac:picMkLst>
            <pc:docMk/>
            <pc:sldMk cId="2206218575" sldId="269"/>
            <ac:picMk id="1032" creationId="{82505948-6375-9A4F-D086-74D339E3135E}"/>
          </ac:picMkLst>
        </pc:picChg>
        <pc:picChg chg="add mod">
          <ac:chgData name="Alisha Silvia Mercedes Hall" userId="2d05916f-0a65-40fb-890b-3da59756b658" providerId="ADAL" clId="{F672DA08-044E-6D4B-B2CB-1A606E4BDAF1}" dt="2023-05-16T23:34:00.356" v="10576" actId="1076"/>
          <ac:picMkLst>
            <pc:docMk/>
            <pc:sldMk cId="2206218575" sldId="269"/>
            <ac:picMk id="1034" creationId="{870905F3-2626-79A0-4A23-36FC8100E1B4}"/>
          </ac:picMkLst>
        </pc:picChg>
      </pc:sldChg>
      <pc:sldChg chg="addSp delSp modSp add del mod ord">
        <pc:chgData name="Alisha Silvia Mercedes Hall" userId="2d05916f-0a65-40fb-890b-3da59756b658" providerId="ADAL" clId="{F672DA08-044E-6D4B-B2CB-1A606E4BDAF1}" dt="2023-05-15T08:54:06.441" v="1617" actId="2696"/>
        <pc:sldMkLst>
          <pc:docMk/>
          <pc:sldMk cId="3242584598" sldId="269"/>
        </pc:sldMkLst>
        <pc:spChg chg="del">
          <ac:chgData name="Alisha Silvia Mercedes Hall" userId="2d05916f-0a65-40fb-890b-3da59756b658" providerId="ADAL" clId="{F672DA08-044E-6D4B-B2CB-1A606E4BDAF1}" dt="2023-05-15T08:50:27.127" v="1452" actId="478"/>
          <ac:spMkLst>
            <pc:docMk/>
            <pc:sldMk cId="3242584598" sldId="269"/>
            <ac:spMk id="3" creationId="{2F50C58A-F808-47A2-DF18-0716ED52DECD}"/>
          </ac:spMkLst>
        </pc:spChg>
        <pc:spChg chg="mod">
          <ac:chgData name="Alisha Silvia Mercedes Hall" userId="2d05916f-0a65-40fb-890b-3da59756b658" providerId="ADAL" clId="{F672DA08-044E-6D4B-B2CB-1A606E4BDAF1}" dt="2023-05-15T08:52:50.981" v="1585" actId="1076"/>
          <ac:spMkLst>
            <pc:docMk/>
            <pc:sldMk cId="3242584598" sldId="269"/>
            <ac:spMk id="6" creationId="{9D83B99F-827E-64DF-FF82-2F2C62D34DA0}"/>
          </ac:spMkLst>
        </pc:spChg>
        <pc:spChg chg="add del mod">
          <ac:chgData name="Alisha Silvia Mercedes Hall" userId="2d05916f-0a65-40fb-890b-3da59756b658" providerId="ADAL" clId="{F672DA08-044E-6D4B-B2CB-1A606E4BDAF1}" dt="2023-05-15T08:50:34.736" v="1455" actId="478"/>
          <ac:spMkLst>
            <pc:docMk/>
            <pc:sldMk cId="3242584598" sldId="269"/>
            <ac:spMk id="8" creationId="{534131DD-7188-8F3A-D333-DE720EA56A8C}"/>
          </ac:spMkLst>
        </pc:spChg>
      </pc:sldChg>
      <pc:sldChg chg="del">
        <pc:chgData name="Alisha Silvia Mercedes Hall" userId="2d05916f-0a65-40fb-890b-3da59756b658" providerId="ADAL" clId="{F672DA08-044E-6D4B-B2CB-1A606E4BDAF1}" dt="2023-05-15T05:48:30.279" v="297" actId="2696"/>
        <pc:sldMkLst>
          <pc:docMk/>
          <pc:sldMk cId="674267361" sldId="270"/>
        </pc:sldMkLst>
      </pc:sldChg>
      <pc:sldChg chg="del">
        <pc:chgData name="Alisha Silvia Mercedes Hall" userId="2d05916f-0a65-40fb-890b-3da59756b658" providerId="ADAL" clId="{F672DA08-044E-6D4B-B2CB-1A606E4BDAF1}" dt="2023-05-15T05:48:30.279" v="297" actId="2696"/>
        <pc:sldMkLst>
          <pc:docMk/>
          <pc:sldMk cId="3036253224" sldId="271"/>
        </pc:sldMkLst>
      </pc:sldChg>
      <pc:sldChg chg="addSp delSp modSp add mod modAnim modNotesTx">
        <pc:chgData name="Alisha Silvia Mercedes Hall" userId="2d05916f-0a65-40fb-890b-3da59756b658" providerId="ADAL" clId="{F672DA08-044E-6D4B-B2CB-1A606E4BDAF1}" dt="2023-05-17T00:40:12.926" v="13580"/>
        <pc:sldMkLst>
          <pc:docMk/>
          <pc:sldMk cId="3380899297" sldId="271"/>
        </pc:sldMkLst>
        <pc:spChg chg="del mod">
          <ac:chgData name="Alisha Silvia Mercedes Hall" userId="2d05916f-0a65-40fb-890b-3da59756b658" providerId="ADAL" clId="{F672DA08-044E-6D4B-B2CB-1A606E4BDAF1}" dt="2023-05-16T20:04:16.813" v="3606" actId="478"/>
          <ac:spMkLst>
            <pc:docMk/>
            <pc:sldMk cId="3380899297" sldId="271"/>
            <ac:spMk id="7" creationId="{E4BDEBB9-3DB4-AEC7-23B1-80F4C9256CD6}"/>
          </ac:spMkLst>
        </pc:spChg>
        <pc:grpChg chg="add mod">
          <ac:chgData name="Alisha Silvia Mercedes Hall" userId="2d05916f-0a65-40fb-890b-3da59756b658" providerId="ADAL" clId="{F672DA08-044E-6D4B-B2CB-1A606E4BDAF1}" dt="2023-05-16T20:08:35.542" v="3617" actId="1076"/>
          <ac:grpSpMkLst>
            <pc:docMk/>
            <pc:sldMk cId="3380899297" sldId="271"/>
            <ac:grpSpMk id="8" creationId="{9F5D71E3-AED9-67DB-A437-B32F9EEC8CEC}"/>
          </ac:grpSpMkLst>
        </pc:grpChg>
        <pc:picChg chg="add mod">
          <ac:chgData name="Alisha Silvia Mercedes Hall" userId="2d05916f-0a65-40fb-890b-3da59756b658" providerId="ADAL" clId="{F672DA08-044E-6D4B-B2CB-1A606E4BDAF1}" dt="2023-05-16T20:04:35.499" v="3615" actId="1035"/>
          <ac:picMkLst>
            <pc:docMk/>
            <pc:sldMk cId="3380899297" sldId="271"/>
            <ac:picMk id="3" creationId="{5502EBB5-88DC-8AD3-15BD-EA3462E86BC2}"/>
          </ac:picMkLst>
        </pc:picChg>
        <pc:picChg chg="add mod">
          <ac:chgData name="Alisha Silvia Mercedes Hall" userId="2d05916f-0a65-40fb-890b-3da59756b658" providerId="ADAL" clId="{F672DA08-044E-6D4B-B2CB-1A606E4BDAF1}" dt="2023-05-16T20:04:24.278" v="3609" actId="1076"/>
          <ac:picMkLst>
            <pc:docMk/>
            <pc:sldMk cId="3380899297" sldId="271"/>
            <ac:picMk id="6" creationId="{18543FCD-9032-56E6-2E34-4965786E0AF0}"/>
          </ac:picMkLst>
        </pc:picChg>
        <pc:picChg chg="add mod">
          <ac:chgData name="Alisha Silvia Mercedes Hall" userId="2d05916f-0a65-40fb-890b-3da59756b658" providerId="ADAL" clId="{F672DA08-044E-6D4B-B2CB-1A606E4BDAF1}" dt="2023-05-16T20:11:25.136" v="3642" actId="14100"/>
          <ac:picMkLst>
            <pc:docMk/>
            <pc:sldMk cId="3380899297" sldId="271"/>
            <ac:picMk id="9" creationId="{EB6B27B3-A203-9E8E-C4FD-7FE29AF11ECB}"/>
          </ac:picMkLst>
        </pc:picChg>
        <pc:picChg chg="add del mod">
          <ac:chgData name="Alisha Silvia Mercedes Hall" userId="2d05916f-0a65-40fb-890b-3da59756b658" providerId="ADAL" clId="{F672DA08-044E-6D4B-B2CB-1A606E4BDAF1}" dt="2023-05-16T23:48:55.983" v="11515" actId="478"/>
          <ac:picMkLst>
            <pc:docMk/>
            <pc:sldMk cId="3380899297" sldId="271"/>
            <ac:picMk id="10" creationId="{991ED49E-ED83-2480-0F4C-79FA95E48462}"/>
          </ac:picMkLst>
        </pc:picChg>
        <pc:picChg chg="add mod">
          <ac:chgData name="Alisha Silvia Mercedes Hall" userId="2d05916f-0a65-40fb-890b-3da59756b658" providerId="ADAL" clId="{F672DA08-044E-6D4B-B2CB-1A606E4BDAF1}" dt="2023-05-16T23:48:56.274" v="11516"/>
          <ac:picMkLst>
            <pc:docMk/>
            <pc:sldMk cId="3380899297" sldId="271"/>
            <ac:picMk id="11" creationId="{3BB645FD-1268-A112-CDC2-EC407ACADCD4}"/>
          </ac:picMkLst>
        </pc:picChg>
        <pc:inkChg chg="add del">
          <ac:chgData name="Alisha Silvia Mercedes Hall" userId="2d05916f-0a65-40fb-890b-3da59756b658" providerId="ADAL" clId="{F672DA08-044E-6D4B-B2CB-1A606E4BDAF1}" dt="2023-05-17T00:38:38.796" v="13550" actId="9405"/>
          <ac:inkMkLst>
            <pc:docMk/>
            <pc:sldMk cId="3380899297" sldId="271"/>
            <ac:inkMk id="7" creationId="{6EF3CE51-46CB-3D34-FD3D-9C384EC34BDC}"/>
          </ac:inkMkLst>
        </pc:inkChg>
        <pc:inkChg chg="add del">
          <ac:chgData name="Alisha Silvia Mercedes Hall" userId="2d05916f-0a65-40fb-890b-3da59756b658" providerId="ADAL" clId="{F672DA08-044E-6D4B-B2CB-1A606E4BDAF1}" dt="2023-05-17T00:38:42.348" v="13552" actId="9405"/>
          <ac:inkMkLst>
            <pc:docMk/>
            <pc:sldMk cId="3380899297" sldId="271"/>
            <ac:inkMk id="10" creationId="{F6C5BD77-7D4B-99C0-C6AE-DFAD9642F7BE}"/>
          </ac:inkMkLst>
        </pc:inkChg>
        <pc:inkChg chg="add mod">
          <ac:chgData name="Alisha Silvia Mercedes Hall" userId="2d05916f-0a65-40fb-890b-3da59756b658" providerId="ADAL" clId="{F672DA08-044E-6D4B-B2CB-1A606E4BDAF1}" dt="2023-05-17T00:39:25.366" v="13568" actId="1038"/>
          <ac:inkMkLst>
            <pc:docMk/>
            <pc:sldMk cId="3380899297" sldId="271"/>
            <ac:inkMk id="12" creationId="{175B5598-6A8B-DC88-C3E2-83617F2F613B}"/>
          </ac:inkMkLst>
        </pc:inkChg>
        <pc:inkChg chg="add del">
          <ac:chgData name="Alisha Silvia Mercedes Hall" userId="2d05916f-0a65-40fb-890b-3da59756b658" providerId="ADAL" clId="{F672DA08-044E-6D4B-B2CB-1A606E4BDAF1}" dt="2023-05-17T00:38:50.047" v="13555" actId="9405"/>
          <ac:inkMkLst>
            <pc:docMk/>
            <pc:sldMk cId="3380899297" sldId="271"/>
            <ac:inkMk id="13" creationId="{0D70C5A2-2746-D11C-EE45-7D4D91240A2E}"/>
          </ac:inkMkLst>
        </pc:inkChg>
        <pc:inkChg chg="add mod">
          <ac:chgData name="Alisha Silvia Mercedes Hall" userId="2d05916f-0a65-40fb-890b-3da59756b658" providerId="ADAL" clId="{F672DA08-044E-6D4B-B2CB-1A606E4BDAF1}" dt="2023-05-17T00:39:22.542" v="13565" actId="1037"/>
          <ac:inkMkLst>
            <pc:docMk/>
            <pc:sldMk cId="3380899297" sldId="271"/>
            <ac:inkMk id="14" creationId="{C5B1782B-691A-DFDB-CCA3-F8C608F83DF1}"/>
          </ac:inkMkLst>
        </pc:inkChg>
      </pc:sldChg>
      <pc:sldChg chg="addSp delSp modSp add mod modNotesTx">
        <pc:chgData name="Alisha Silvia Mercedes Hall" userId="2d05916f-0a65-40fb-890b-3da59756b658" providerId="ADAL" clId="{F672DA08-044E-6D4B-B2CB-1A606E4BDAF1}" dt="2023-05-17T00:37:08.671" v="13545" actId="20577"/>
        <pc:sldMkLst>
          <pc:docMk/>
          <pc:sldMk cId="2672695482" sldId="272"/>
        </pc:sldMkLst>
        <pc:spChg chg="mod">
          <ac:chgData name="Alisha Silvia Mercedes Hall" userId="2d05916f-0a65-40fb-890b-3da59756b658" providerId="ADAL" clId="{F672DA08-044E-6D4B-B2CB-1A606E4BDAF1}" dt="2023-05-16T23:59:02.783" v="12075" actId="20577"/>
          <ac:spMkLst>
            <pc:docMk/>
            <pc:sldMk cId="2672695482" sldId="272"/>
            <ac:spMk id="2" creationId="{1051E735-6A8E-FD01-DEE1-DD4230FAE674}"/>
          </ac:spMkLst>
        </pc:spChg>
        <pc:spChg chg="mod">
          <ac:chgData name="Alisha Silvia Mercedes Hall" userId="2d05916f-0a65-40fb-890b-3da59756b658" providerId="ADAL" clId="{F672DA08-044E-6D4B-B2CB-1A606E4BDAF1}" dt="2023-05-16T23:55:24.662" v="11648" actId="20577"/>
          <ac:spMkLst>
            <pc:docMk/>
            <pc:sldMk cId="2672695482" sldId="272"/>
            <ac:spMk id="3" creationId="{0AA38ABB-D1E8-2068-19CE-262D52FE1A44}"/>
          </ac:spMkLst>
        </pc:spChg>
        <pc:spChg chg="add del">
          <ac:chgData name="Alisha Silvia Mercedes Hall" userId="2d05916f-0a65-40fb-890b-3da59756b658" providerId="ADAL" clId="{F672DA08-044E-6D4B-B2CB-1A606E4BDAF1}" dt="2023-05-16T23:36:29.833" v="10590"/>
          <ac:spMkLst>
            <pc:docMk/>
            <pc:sldMk cId="2672695482" sldId="272"/>
            <ac:spMk id="8" creationId="{0B1B6FBB-7B15-C61A-6790-D4B87551C7F5}"/>
          </ac:spMkLst>
        </pc:spChg>
        <pc:picChg chg="add del mod">
          <ac:chgData name="Alisha Silvia Mercedes Hall" userId="2d05916f-0a65-40fb-890b-3da59756b658" providerId="ADAL" clId="{F672DA08-044E-6D4B-B2CB-1A606E4BDAF1}" dt="2023-05-16T23:19:28.507" v="10214" actId="478"/>
          <ac:picMkLst>
            <pc:docMk/>
            <pc:sldMk cId="2672695482" sldId="272"/>
            <ac:picMk id="6" creationId="{57AF6FD0-DE6E-3DDE-2EEE-4BAF025B82FA}"/>
          </ac:picMkLst>
        </pc:picChg>
        <pc:picChg chg="add del mod">
          <ac:chgData name="Alisha Silvia Mercedes Hall" userId="2d05916f-0a65-40fb-890b-3da59756b658" providerId="ADAL" clId="{F672DA08-044E-6D4B-B2CB-1A606E4BDAF1}" dt="2023-05-16T23:34:34.835" v="10583" actId="478"/>
          <ac:picMkLst>
            <pc:docMk/>
            <pc:sldMk cId="2672695482" sldId="272"/>
            <ac:picMk id="7" creationId="{AAFED939-6857-AC3F-C529-6AC98E82F486}"/>
          </ac:picMkLst>
        </pc:picChg>
        <pc:picChg chg="add del mod">
          <ac:chgData name="Alisha Silvia Mercedes Hall" userId="2d05916f-0a65-40fb-890b-3da59756b658" providerId="ADAL" clId="{F672DA08-044E-6D4B-B2CB-1A606E4BDAF1}" dt="2023-05-16T23:38:25.402" v="10600" actId="478"/>
          <ac:picMkLst>
            <pc:docMk/>
            <pc:sldMk cId="2672695482" sldId="272"/>
            <ac:picMk id="9" creationId="{D79FDF18-ED8A-F763-2C4D-422A5ACC9D87}"/>
          </ac:picMkLst>
        </pc:picChg>
        <pc:picChg chg="add del mod">
          <ac:chgData name="Alisha Silvia Mercedes Hall" userId="2d05916f-0a65-40fb-890b-3da59756b658" providerId="ADAL" clId="{F672DA08-044E-6D4B-B2CB-1A606E4BDAF1}" dt="2023-05-16T23:24:42.083" v="10417" actId="478"/>
          <ac:picMkLst>
            <pc:docMk/>
            <pc:sldMk cId="2672695482" sldId="272"/>
            <ac:picMk id="3074" creationId="{F7498930-4165-7250-D25B-58973298C66A}"/>
          </ac:picMkLst>
        </pc:picChg>
        <pc:picChg chg="add del">
          <ac:chgData name="Alisha Silvia Mercedes Hall" userId="2d05916f-0a65-40fb-890b-3da59756b658" providerId="ADAL" clId="{F672DA08-044E-6D4B-B2CB-1A606E4BDAF1}" dt="2023-05-16T23:33:25.446" v="10573" actId="478"/>
          <ac:picMkLst>
            <pc:docMk/>
            <pc:sldMk cId="2672695482" sldId="272"/>
            <ac:picMk id="3076" creationId="{F75CFB69-4166-8F93-6AA9-105D48A4199B}"/>
          </ac:picMkLst>
        </pc:picChg>
        <pc:picChg chg="add mod">
          <ac:chgData name="Alisha Silvia Mercedes Hall" userId="2d05916f-0a65-40fb-890b-3da59756b658" providerId="ADAL" clId="{F672DA08-044E-6D4B-B2CB-1A606E4BDAF1}" dt="2023-05-16T23:34:33.304" v="10582" actId="1076"/>
          <ac:picMkLst>
            <pc:docMk/>
            <pc:sldMk cId="2672695482" sldId="272"/>
            <ac:picMk id="3078" creationId="{0E13AB53-EB48-DE68-8BF7-BE9413D53677}"/>
          </ac:picMkLst>
        </pc:picChg>
        <pc:picChg chg="add del mod">
          <ac:chgData name="Alisha Silvia Mercedes Hall" userId="2d05916f-0a65-40fb-890b-3da59756b658" providerId="ADAL" clId="{F672DA08-044E-6D4B-B2CB-1A606E4BDAF1}" dt="2023-05-16T23:38:19.424" v="10598" actId="478"/>
          <ac:picMkLst>
            <pc:docMk/>
            <pc:sldMk cId="2672695482" sldId="272"/>
            <ac:picMk id="3080" creationId="{0E3A3DC3-6871-1581-A756-0385A0E0F988}"/>
          </ac:picMkLst>
        </pc:picChg>
      </pc:sldChg>
      <pc:sldChg chg="del">
        <pc:chgData name="Alisha Silvia Mercedes Hall" userId="2d05916f-0a65-40fb-890b-3da59756b658" providerId="ADAL" clId="{F672DA08-044E-6D4B-B2CB-1A606E4BDAF1}" dt="2023-05-15T05:48:30.279" v="297" actId="2696"/>
        <pc:sldMkLst>
          <pc:docMk/>
          <pc:sldMk cId="3569247678" sldId="272"/>
        </pc:sldMkLst>
      </pc:sldChg>
      <pc:sldChg chg="modSp add mod">
        <pc:chgData name="Alisha Silvia Mercedes Hall" userId="2d05916f-0a65-40fb-890b-3da59756b658" providerId="ADAL" clId="{F672DA08-044E-6D4B-B2CB-1A606E4BDAF1}" dt="2023-05-17T06:14:58.068" v="13788" actId="20577"/>
        <pc:sldMkLst>
          <pc:docMk/>
          <pc:sldMk cId="956764766" sldId="273"/>
        </pc:sldMkLst>
        <pc:spChg chg="mod">
          <ac:chgData name="Alisha Silvia Mercedes Hall" userId="2d05916f-0a65-40fb-890b-3da59756b658" providerId="ADAL" clId="{F672DA08-044E-6D4B-B2CB-1A606E4BDAF1}" dt="2023-05-17T06:14:58.068" v="13788" actId="20577"/>
          <ac:spMkLst>
            <pc:docMk/>
            <pc:sldMk cId="956764766" sldId="273"/>
            <ac:spMk id="3" creationId="{9E1BCD70-A01C-47D6-EDAC-CFC046044864}"/>
          </ac:spMkLst>
        </pc:spChg>
      </pc:sldChg>
      <pc:sldChg chg="del">
        <pc:chgData name="Alisha Silvia Mercedes Hall" userId="2d05916f-0a65-40fb-890b-3da59756b658" providerId="ADAL" clId="{F672DA08-044E-6D4B-B2CB-1A606E4BDAF1}" dt="2023-05-15T05:48:30.279" v="297" actId="2696"/>
        <pc:sldMkLst>
          <pc:docMk/>
          <pc:sldMk cId="1236639740" sldId="273"/>
        </pc:sldMkLst>
      </pc:sldChg>
      <pc:sldChg chg="modSp add del mod ord">
        <pc:chgData name="Alisha Silvia Mercedes Hall" userId="2d05916f-0a65-40fb-890b-3da59756b658" providerId="ADAL" clId="{F672DA08-044E-6D4B-B2CB-1A606E4BDAF1}" dt="2023-05-17T00:00:27.560" v="12191" actId="2696"/>
        <pc:sldMkLst>
          <pc:docMk/>
          <pc:sldMk cId="2475194862" sldId="273"/>
        </pc:sldMkLst>
        <pc:spChg chg="mod">
          <ac:chgData name="Alisha Silvia Mercedes Hall" userId="2d05916f-0a65-40fb-890b-3da59756b658" providerId="ADAL" clId="{F672DA08-044E-6D4B-B2CB-1A606E4BDAF1}" dt="2023-05-17T00:00:08.655" v="12189" actId="20577"/>
          <ac:spMkLst>
            <pc:docMk/>
            <pc:sldMk cId="2475194862" sldId="273"/>
            <ac:spMk id="2" creationId="{1051E735-6A8E-FD01-DEE1-DD4230FAE674}"/>
          </ac:spMkLst>
        </pc:spChg>
      </pc:sldChg>
      <pc:sldChg chg="delSp modSp add del mod modNotesTx">
        <pc:chgData name="Alisha Silvia Mercedes Hall" userId="2d05916f-0a65-40fb-890b-3da59756b658" providerId="ADAL" clId="{F672DA08-044E-6D4B-B2CB-1A606E4BDAF1}" dt="2023-05-16T23:44:39.041" v="11213" actId="2696"/>
        <pc:sldMkLst>
          <pc:docMk/>
          <pc:sldMk cId="3126274498" sldId="273"/>
        </pc:sldMkLst>
        <pc:spChg chg="mod">
          <ac:chgData name="Alisha Silvia Mercedes Hall" userId="2d05916f-0a65-40fb-890b-3da59756b658" providerId="ADAL" clId="{F672DA08-044E-6D4B-B2CB-1A606E4BDAF1}" dt="2023-05-16T23:44:30.704" v="11212" actId="20577"/>
          <ac:spMkLst>
            <pc:docMk/>
            <pc:sldMk cId="3126274498" sldId="273"/>
            <ac:spMk id="3" creationId="{0AA38ABB-D1E8-2068-19CE-262D52FE1A44}"/>
          </ac:spMkLst>
        </pc:spChg>
        <pc:picChg chg="del">
          <ac:chgData name="Alisha Silvia Mercedes Hall" userId="2d05916f-0a65-40fb-890b-3da59756b658" providerId="ADAL" clId="{F672DA08-044E-6D4B-B2CB-1A606E4BDAF1}" dt="2023-05-16T23:39:29.904" v="10689" actId="478"/>
          <ac:picMkLst>
            <pc:docMk/>
            <pc:sldMk cId="3126274498" sldId="273"/>
            <ac:picMk id="3078" creationId="{0E13AB53-EB48-DE68-8BF7-BE9413D53677}"/>
          </ac:picMkLst>
        </pc:picChg>
      </pc:sldChg>
      <pc:sldChg chg="del">
        <pc:chgData name="Alisha Silvia Mercedes Hall" userId="2d05916f-0a65-40fb-890b-3da59756b658" providerId="ADAL" clId="{F672DA08-044E-6D4B-B2CB-1A606E4BDAF1}" dt="2023-05-15T05:48:30.279" v="297" actId="2696"/>
        <pc:sldMkLst>
          <pc:docMk/>
          <pc:sldMk cId="3286231021" sldId="274"/>
        </pc:sldMkLst>
      </pc:sldChg>
      <pc:sldChg chg="del">
        <pc:chgData name="Alisha Silvia Mercedes Hall" userId="2d05916f-0a65-40fb-890b-3da59756b658" providerId="ADAL" clId="{F672DA08-044E-6D4B-B2CB-1A606E4BDAF1}" dt="2023-05-15T05:48:30.279" v="297" actId="2696"/>
        <pc:sldMkLst>
          <pc:docMk/>
          <pc:sldMk cId="3667883799" sldId="275"/>
        </pc:sldMkLst>
      </pc:sldChg>
      <pc:sldChg chg="del">
        <pc:chgData name="Alisha Silvia Mercedes Hall" userId="2d05916f-0a65-40fb-890b-3da59756b658" providerId="ADAL" clId="{F672DA08-044E-6D4B-B2CB-1A606E4BDAF1}" dt="2023-05-15T05:48:30.279" v="297" actId="2696"/>
        <pc:sldMkLst>
          <pc:docMk/>
          <pc:sldMk cId="602070712" sldId="276"/>
        </pc:sldMkLst>
      </pc:sldChg>
      <pc:sldMasterChg chg="addSp delSp modSp mod modSldLayout">
        <pc:chgData name="Alisha Silvia Mercedes Hall" userId="2d05916f-0a65-40fb-890b-3da59756b658" providerId="ADAL" clId="{F672DA08-044E-6D4B-B2CB-1A606E4BDAF1}" dt="2023-05-15T05:33:12.835" v="53" actId="478"/>
        <pc:sldMasterMkLst>
          <pc:docMk/>
          <pc:sldMasterMk cId="3959746906" sldId="2147483660"/>
        </pc:sldMasterMkLst>
        <pc:spChg chg="add del mod">
          <ac:chgData name="Alisha Silvia Mercedes Hall" userId="2d05916f-0a65-40fb-890b-3da59756b658" providerId="ADAL" clId="{F672DA08-044E-6D4B-B2CB-1A606E4BDAF1}" dt="2023-05-15T05:33:12.835" v="53" actId="478"/>
          <ac:spMkLst>
            <pc:docMk/>
            <pc:sldMasterMk cId="3959746906" sldId="2147483660"/>
            <ac:spMk id="4" creationId="{00000000-0000-0000-0000-000000000000}"/>
          </ac:spMkLst>
        </pc:spChg>
        <pc:sldLayoutChg chg="addSp delSp modSp mod">
          <pc:chgData name="Alisha Silvia Mercedes Hall" userId="2d05916f-0a65-40fb-890b-3da59756b658" providerId="ADAL" clId="{F672DA08-044E-6D4B-B2CB-1A606E4BDAF1}" dt="2023-05-15T05:33:12.167" v="52" actId="478"/>
          <pc:sldLayoutMkLst>
            <pc:docMk/>
            <pc:sldMasterMk cId="3959746906" sldId="2147483660"/>
            <pc:sldLayoutMk cId="3518393767" sldId="2147483661"/>
          </pc:sldLayoutMkLst>
          <pc:spChg chg="add del mod">
            <ac:chgData name="Alisha Silvia Mercedes Hall" userId="2d05916f-0a65-40fb-890b-3da59756b658" providerId="ADAL" clId="{F672DA08-044E-6D4B-B2CB-1A606E4BDAF1}" dt="2023-05-15T05:33:12.167" v="52" actId="478"/>
            <ac:spMkLst>
              <pc:docMk/>
              <pc:sldMasterMk cId="3959746906" sldId="2147483660"/>
              <pc:sldLayoutMk cId="3518393767" sldId="2147483661"/>
              <ac:spMk id="4" creationId="{00000000-0000-0000-0000-000000000000}"/>
            </ac:spMkLst>
          </pc:spChg>
        </pc:sldLayoutChg>
        <pc:sldLayoutChg chg="addSp delSp mod">
          <pc:chgData name="Alisha Silvia Mercedes Hall" userId="2d05916f-0a65-40fb-890b-3da59756b658" providerId="ADAL" clId="{F672DA08-044E-6D4B-B2CB-1A606E4BDAF1}" dt="2023-05-15T05:33:11.514" v="51" actId="478"/>
          <pc:sldLayoutMkLst>
            <pc:docMk/>
            <pc:sldMasterMk cId="3959746906" sldId="2147483660"/>
            <pc:sldLayoutMk cId="460126034" sldId="2147483662"/>
          </pc:sldLayoutMkLst>
          <pc:spChg chg="add del">
            <ac:chgData name="Alisha Silvia Mercedes Hall" userId="2d05916f-0a65-40fb-890b-3da59756b658" providerId="ADAL" clId="{F672DA08-044E-6D4B-B2CB-1A606E4BDAF1}" dt="2023-05-15T05:33:11.514" v="51" actId="478"/>
            <ac:spMkLst>
              <pc:docMk/>
              <pc:sldMasterMk cId="3959746906" sldId="2147483660"/>
              <pc:sldLayoutMk cId="460126034" sldId="2147483662"/>
              <ac:spMk id="4" creationId="{00000000-0000-0000-0000-000000000000}"/>
            </ac:spMkLst>
          </pc:spChg>
        </pc:sldLayoutChg>
        <pc:sldLayoutChg chg="addSp delSp mod">
          <pc:chgData name="Alisha Silvia Mercedes Hall" userId="2d05916f-0a65-40fb-890b-3da59756b658" providerId="ADAL" clId="{F672DA08-044E-6D4B-B2CB-1A606E4BDAF1}" dt="2023-05-15T05:33:10.978" v="50" actId="478"/>
          <pc:sldLayoutMkLst>
            <pc:docMk/>
            <pc:sldMasterMk cId="3959746906" sldId="2147483660"/>
            <pc:sldLayoutMk cId="1786179495" sldId="2147483663"/>
          </pc:sldLayoutMkLst>
          <pc:spChg chg="add del">
            <ac:chgData name="Alisha Silvia Mercedes Hall" userId="2d05916f-0a65-40fb-890b-3da59756b658" providerId="ADAL" clId="{F672DA08-044E-6D4B-B2CB-1A606E4BDAF1}" dt="2023-05-15T05:33:10.978" v="50" actId="478"/>
            <ac:spMkLst>
              <pc:docMk/>
              <pc:sldMasterMk cId="3959746906" sldId="2147483660"/>
              <pc:sldLayoutMk cId="1786179495" sldId="2147483663"/>
              <ac:spMk id="4" creationId="{00000000-0000-0000-0000-000000000000}"/>
            </ac:spMkLst>
          </pc:spChg>
        </pc:sldLayoutChg>
        <pc:sldLayoutChg chg="addSp delSp mod">
          <pc:chgData name="Alisha Silvia Mercedes Hall" userId="2d05916f-0a65-40fb-890b-3da59756b658" providerId="ADAL" clId="{F672DA08-044E-6D4B-B2CB-1A606E4BDAF1}" dt="2023-05-15T05:33:10.313" v="49" actId="478"/>
          <pc:sldLayoutMkLst>
            <pc:docMk/>
            <pc:sldMasterMk cId="3959746906" sldId="2147483660"/>
            <pc:sldLayoutMk cId="3363620873" sldId="2147483664"/>
          </pc:sldLayoutMkLst>
          <pc:spChg chg="add del">
            <ac:chgData name="Alisha Silvia Mercedes Hall" userId="2d05916f-0a65-40fb-890b-3da59756b658" providerId="ADAL" clId="{F672DA08-044E-6D4B-B2CB-1A606E4BDAF1}" dt="2023-05-15T05:33:10.313" v="49" actId="478"/>
            <ac:spMkLst>
              <pc:docMk/>
              <pc:sldMasterMk cId="3959746906" sldId="2147483660"/>
              <pc:sldLayoutMk cId="3363620873" sldId="2147483664"/>
              <ac:spMk id="5" creationId="{00000000-0000-0000-0000-000000000000}"/>
            </ac:spMkLst>
          </pc:spChg>
        </pc:sldLayoutChg>
        <pc:sldLayoutChg chg="addSp delSp mod">
          <pc:chgData name="Alisha Silvia Mercedes Hall" userId="2d05916f-0a65-40fb-890b-3da59756b658" providerId="ADAL" clId="{F672DA08-044E-6D4B-B2CB-1A606E4BDAF1}" dt="2023-05-15T05:33:09.772" v="48" actId="478"/>
          <pc:sldLayoutMkLst>
            <pc:docMk/>
            <pc:sldMasterMk cId="3959746906" sldId="2147483660"/>
            <pc:sldLayoutMk cId="1734757815" sldId="2147483665"/>
          </pc:sldLayoutMkLst>
          <pc:spChg chg="add del">
            <ac:chgData name="Alisha Silvia Mercedes Hall" userId="2d05916f-0a65-40fb-890b-3da59756b658" providerId="ADAL" clId="{F672DA08-044E-6D4B-B2CB-1A606E4BDAF1}" dt="2023-05-15T05:33:09.772" v="48" actId="478"/>
            <ac:spMkLst>
              <pc:docMk/>
              <pc:sldMasterMk cId="3959746906" sldId="2147483660"/>
              <pc:sldLayoutMk cId="1734757815" sldId="2147483665"/>
              <ac:spMk id="7" creationId="{00000000-0000-0000-0000-000000000000}"/>
            </ac:spMkLst>
          </pc:spChg>
        </pc:sldLayoutChg>
        <pc:sldLayoutChg chg="addSp delSp mod">
          <pc:chgData name="Alisha Silvia Mercedes Hall" userId="2d05916f-0a65-40fb-890b-3da59756b658" providerId="ADAL" clId="{F672DA08-044E-6D4B-B2CB-1A606E4BDAF1}" dt="2023-05-15T05:33:09.557" v="47" actId="478"/>
          <pc:sldLayoutMkLst>
            <pc:docMk/>
            <pc:sldMasterMk cId="3959746906" sldId="2147483660"/>
            <pc:sldLayoutMk cId="894336063" sldId="2147483666"/>
          </pc:sldLayoutMkLst>
          <pc:spChg chg="add del">
            <ac:chgData name="Alisha Silvia Mercedes Hall" userId="2d05916f-0a65-40fb-890b-3da59756b658" providerId="ADAL" clId="{F672DA08-044E-6D4B-B2CB-1A606E4BDAF1}" dt="2023-05-15T05:33:09.557" v="47" actId="478"/>
            <ac:spMkLst>
              <pc:docMk/>
              <pc:sldMasterMk cId="3959746906" sldId="2147483660"/>
              <pc:sldLayoutMk cId="894336063" sldId="2147483666"/>
              <ac:spMk id="3" creationId="{00000000-0000-0000-0000-000000000000}"/>
            </ac:spMkLst>
          </pc:spChg>
        </pc:sldLayoutChg>
        <pc:sldLayoutChg chg="addSp delSp mod">
          <pc:chgData name="Alisha Silvia Mercedes Hall" userId="2d05916f-0a65-40fb-890b-3da59756b658" providerId="ADAL" clId="{F672DA08-044E-6D4B-B2CB-1A606E4BDAF1}" dt="2023-05-15T05:33:09.346" v="46" actId="478"/>
          <pc:sldLayoutMkLst>
            <pc:docMk/>
            <pc:sldMasterMk cId="3959746906" sldId="2147483660"/>
            <pc:sldLayoutMk cId="1303228394" sldId="2147483667"/>
          </pc:sldLayoutMkLst>
          <pc:spChg chg="add del">
            <ac:chgData name="Alisha Silvia Mercedes Hall" userId="2d05916f-0a65-40fb-890b-3da59756b658" providerId="ADAL" clId="{F672DA08-044E-6D4B-B2CB-1A606E4BDAF1}" dt="2023-05-15T05:33:09.346" v="46" actId="478"/>
            <ac:spMkLst>
              <pc:docMk/>
              <pc:sldMasterMk cId="3959746906" sldId="2147483660"/>
              <pc:sldLayoutMk cId="1303228394" sldId="2147483667"/>
              <ac:spMk id="2" creationId="{00000000-0000-0000-0000-000000000000}"/>
            </ac:spMkLst>
          </pc:spChg>
        </pc:sldLayoutChg>
        <pc:sldLayoutChg chg="addSp delSp mod">
          <pc:chgData name="Alisha Silvia Mercedes Hall" userId="2d05916f-0a65-40fb-890b-3da59756b658" providerId="ADAL" clId="{F672DA08-044E-6D4B-B2CB-1A606E4BDAF1}" dt="2023-05-15T05:33:09.129" v="45" actId="478"/>
          <pc:sldLayoutMkLst>
            <pc:docMk/>
            <pc:sldMasterMk cId="3959746906" sldId="2147483660"/>
            <pc:sldLayoutMk cId="1708674522" sldId="2147483668"/>
          </pc:sldLayoutMkLst>
          <pc:spChg chg="add del">
            <ac:chgData name="Alisha Silvia Mercedes Hall" userId="2d05916f-0a65-40fb-890b-3da59756b658" providerId="ADAL" clId="{F672DA08-044E-6D4B-B2CB-1A606E4BDAF1}" dt="2023-05-15T05:33:09.129" v="45" actId="478"/>
            <ac:spMkLst>
              <pc:docMk/>
              <pc:sldMasterMk cId="3959746906" sldId="2147483660"/>
              <pc:sldLayoutMk cId="1708674522" sldId="2147483668"/>
              <ac:spMk id="5" creationId="{00000000-0000-0000-0000-000000000000}"/>
            </ac:spMkLst>
          </pc:spChg>
        </pc:sldLayoutChg>
        <pc:sldLayoutChg chg="addSp delSp mod">
          <pc:chgData name="Alisha Silvia Mercedes Hall" userId="2d05916f-0a65-40fb-890b-3da59756b658" providerId="ADAL" clId="{F672DA08-044E-6D4B-B2CB-1A606E4BDAF1}" dt="2023-05-15T05:33:08.928" v="44" actId="478"/>
          <pc:sldLayoutMkLst>
            <pc:docMk/>
            <pc:sldMasterMk cId="3959746906" sldId="2147483660"/>
            <pc:sldLayoutMk cId="3586158462" sldId="2147483669"/>
          </pc:sldLayoutMkLst>
          <pc:spChg chg="add del">
            <ac:chgData name="Alisha Silvia Mercedes Hall" userId="2d05916f-0a65-40fb-890b-3da59756b658" providerId="ADAL" clId="{F672DA08-044E-6D4B-B2CB-1A606E4BDAF1}" dt="2023-05-15T05:33:08.928" v="44" actId="478"/>
            <ac:spMkLst>
              <pc:docMk/>
              <pc:sldMasterMk cId="3959746906" sldId="2147483660"/>
              <pc:sldLayoutMk cId="3586158462" sldId="2147483669"/>
              <ac:spMk id="5" creationId="{00000000-0000-0000-0000-000000000000}"/>
            </ac:spMkLst>
          </pc:spChg>
        </pc:sldLayoutChg>
        <pc:sldLayoutChg chg="addSp delSp mod">
          <pc:chgData name="Alisha Silvia Mercedes Hall" userId="2d05916f-0a65-40fb-890b-3da59756b658" providerId="ADAL" clId="{F672DA08-044E-6D4B-B2CB-1A606E4BDAF1}" dt="2023-05-15T05:33:08.684" v="43" actId="478"/>
          <pc:sldLayoutMkLst>
            <pc:docMk/>
            <pc:sldMasterMk cId="3959746906" sldId="2147483660"/>
            <pc:sldLayoutMk cId="3486832488" sldId="2147483670"/>
          </pc:sldLayoutMkLst>
          <pc:spChg chg="add del">
            <ac:chgData name="Alisha Silvia Mercedes Hall" userId="2d05916f-0a65-40fb-890b-3da59756b658" providerId="ADAL" clId="{F672DA08-044E-6D4B-B2CB-1A606E4BDAF1}" dt="2023-05-15T05:33:08.684" v="43" actId="478"/>
            <ac:spMkLst>
              <pc:docMk/>
              <pc:sldMasterMk cId="3959746906" sldId="2147483660"/>
              <pc:sldLayoutMk cId="3486832488" sldId="2147483670"/>
              <ac:spMk id="4" creationId="{00000000-0000-0000-0000-000000000000}"/>
            </ac:spMkLst>
          </pc:spChg>
        </pc:sldLayoutChg>
        <pc:sldLayoutChg chg="addSp delSp mod">
          <pc:chgData name="Alisha Silvia Mercedes Hall" userId="2d05916f-0a65-40fb-890b-3da59756b658" providerId="ADAL" clId="{F672DA08-044E-6D4B-B2CB-1A606E4BDAF1}" dt="2023-05-15T05:33:07.926" v="42" actId="478"/>
          <pc:sldLayoutMkLst>
            <pc:docMk/>
            <pc:sldMasterMk cId="3959746906" sldId="2147483660"/>
            <pc:sldLayoutMk cId="265237884" sldId="2147483671"/>
          </pc:sldLayoutMkLst>
          <pc:spChg chg="add del">
            <ac:chgData name="Alisha Silvia Mercedes Hall" userId="2d05916f-0a65-40fb-890b-3da59756b658" providerId="ADAL" clId="{F672DA08-044E-6D4B-B2CB-1A606E4BDAF1}" dt="2023-05-15T05:33:07.926" v="42" actId="478"/>
            <ac:spMkLst>
              <pc:docMk/>
              <pc:sldMasterMk cId="3959746906" sldId="2147483660"/>
              <pc:sldLayoutMk cId="265237884" sldId="2147483671"/>
              <ac:spMk id="4" creationId="{00000000-0000-0000-0000-000000000000}"/>
            </ac:spMkLst>
          </pc:spChg>
        </pc:sldLayoutChg>
      </pc:sldMasterChg>
    </pc:docChg>
  </pc:docChgLst>
  <pc:docChgLst>
    <pc:chgData name="Jessica Rose Mundy" userId="S::au730980@uni.au.dk::47a4432f-3287-4610-8c9a-e653a97aba7e" providerId="AD" clId="Web-{06CCF41D-6F8C-471E-AD31-6A1164A08AF7}"/>
    <pc:docChg chg="modSld">
      <pc:chgData name="Jessica Rose Mundy" userId="S::au730980@uni.au.dk::47a4432f-3287-4610-8c9a-e653a97aba7e" providerId="AD" clId="Web-{06CCF41D-6F8C-471E-AD31-6A1164A08AF7}" dt="2023-03-29T10:28:16.437" v="19" actId="20577"/>
      <pc:docMkLst>
        <pc:docMk/>
      </pc:docMkLst>
      <pc:sldChg chg="modSp">
        <pc:chgData name="Jessica Rose Mundy" userId="S::au730980@uni.au.dk::47a4432f-3287-4610-8c9a-e653a97aba7e" providerId="AD" clId="Web-{06CCF41D-6F8C-471E-AD31-6A1164A08AF7}" dt="2023-03-29T10:28:16.437" v="19" actId="20577"/>
        <pc:sldMkLst>
          <pc:docMk/>
          <pc:sldMk cId="2775107717" sldId="261"/>
        </pc:sldMkLst>
        <pc:spChg chg="mod">
          <ac:chgData name="Jessica Rose Mundy" userId="S::au730980@uni.au.dk::47a4432f-3287-4610-8c9a-e653a97aba7e" providerId="AD" clId="Web-{06CCF41D-6F8C-471E-AD31-6A1164A08AF7}" dt="2023-03-29T10:28:16.437" v="19" actId="20577"/>
          <ac:spMkLst>
            <pc:docMk/>
            <pc:sldMk cId="2775107717" sldId="261"/>
            <ac:spMk id="7" creationId="{CCB79F6E-0317-C4B3-1197-9C3698F6FC59}"/>
          </ac:spMkLst>
        </pc:spChg>
      </pc:sldChg>
    </pc:docChg>
  </pc:docChgLst>
  <pc:docChgLst>
    <pc:chgData name="Jessica Rose Mundy" userId="S::au730980@uni.au.dk::47a4432f-3287-4610-8c9a-e653a97aba7e" providerId="AD" clId="Web-{F3620678-2244-4D41-BFD6-76F7DED7597F}"/>
    <pc:docChg chg="addSld modSld">
      <pc:chgData name="Jessica Rose Mundy" userId="S::au730980@uni.au.dk::47a4432f-3287-4610-8c9a-e653a97aba7e" providerId="AD" clId="Web-{F3620678-2244-4D41-BFD6-76F7DED7597F}" dt="2023-03-29T10:47:36.473" v="27" actId="1076"/>
      <pc:docMkLst>
        <pc:docMk/>
      </pc:docMkLst>
      <pc:sldChg chg="addSp delSp modSp new">
        <pc:chgData name="Jessica Rose Mundy" userId="S::au730980@uni.au.dk::47a4432f-3287-4610-8c9a-e653a97aba7e" providerId="AD" clId="Web-{F3620678-2244-4D41-BFD6-76F7DED7597F}" dt="2023-03-29T10:47:36.473" v="27" actId="1076"/>
        <pc:sldMkLst>
          <pc:docMk/>
          <pc:sldMk cId="1985535176" sldId="263"/>
        </pc:sldMkLst>
        <pc:spChg chg="mod">
          <ac:chgData name="Jessica Rose Mundy" userId="S::au730980@uni.au.dk::47a4432f-3287-4610-8c9a-e653a97aba7e" providerId="AD" clId="Web-{F3620678-2244-4D41-BFD6-76F7DED7597F}" dt="2023-03-29T10:47:05.083" v="18" actId="20577"/>
          <ac:spMkLst>
            <pc:docMk/>
            <pc:sldMk cId="1985535176" sldId="263"/>
            <ac:spMk id="2" creationId="{1051E735-6A8E-FD01-DEE1-DD4230FAE674}"/>
          </ac:spMkLst>
        </pc:spChg>
        <pc:spChg chg="del mod">
          <ac:chgData name="Jessica Rose Mundy" userId="S::au730980@uni.au.dk::47a4432f-3287-4610-8c9a-e653a97aba7e" providerId="AD" clId="Web-{F3620678-2244-4D41-BFD6-76F7DED7597F}" dt="2023-03-29T10:47:10.645" v="20"/>
          <ac:spMkLst>
            <pc:docMk/>
            <pc:sldMk cId="1985535176" sldId="263"/>
            <ac:spMk id="3" creationId="{A19E3859-DC88-1765-5E78-5C1B2E73FCC3}"/>
          </ac:spMkLst>
        </pc:spChg>
        <pc:picChg chg="add mod">
          <ac:chgData name="Jessica Rose Mundy" userId="S::au730980@uni.au.dk::47a4432f-3287-4610-8c9a-e653a97aba7e" providerId="AD" clId="Web-{F3620678-2244-4D41-BFD6-76F7DED7597F}" dt="2023-03-29T10:47:36.473" v="27" actId="1076"/>
          <ac:picMkLst>
            <pc:docMk/>
            <pc:sldMk cId="1985535176" sldId="263"/>
            <ac:picMk id="6" creationId="{F7CEAB6C-15A2-8444-5686-E56C4EDDC2D7}"/>
          </ac:picMkLst>
        </pc:picChg>
      </pc:sldChg>
    </pc:docChg>
  </pc:docChgLst>
  <pc:docChgLst>
    <pc:chgData name="Alisha Silvia Mercedes Hall" userId="S::au734169@uni.au.dk::2d05916f-0a65-40fb-890b-3da59756b658" providerId="AD" clId="Web-{5BB7238C-168F-4A96-A162-2A27A1A7E673}"/>
    <pc:docChg chg="modSld">
      <pc:chgData name="Alisha Silvia Mercedes Hall" userId="S::au734169@uni.au.dk::2d05916f-0a65-40fb-890b-3da59756b658" providerId="AD" clId="Web-{5BB7238C-168F-4A96-A162-2A27A1A7E673}" dt="2023-05-15T05:29:55.055" v="21" actId="20577"/>
      <pc:docMkLst>
        <pc:docMk/>
      </pc:docMkLst>
      <pc:sldChg chg="modSp">
        <pc:chgData name="Alisha Silvia Mercedes Hall" userId="S::au734169@uni.au.dk::2d05916f-0a65-40fb-890b-3da59756b658" providerId="AD" clId="Web-{5BB7238C-168F-4A96-A162-2A27A1A7E673}" dt="2023-05-15T05:29:55.055" v="21" actId="20577"/>
        <pc:sldMkLst>
          <pc:docMk/>
          <pc:sldMk cId="3977048896" sldId="256"/>
        </pc:sldMkLst>
        <pc:spChg chg="mod">
          <ac:chgData name="Alisha Silvia Mercedes Hall" userId="S::au734169@uni.au.dk::2d05916f-0a65-40fb-890b-3da59756b658" providerId="AD" clId="Web-{5BB7238C-168F-4A96-A162-2A27A1A7E673}" dt="2023-05-15T05:29:55.055" v="21" actId="20577"/>
          <ac:spMkLst>
            <pc:docMk/>
            <pc:sldMk cId="3977048896" sldId="256"/>
            <ac:spMk id="3" creationId="{B6431298-4855-26CA-ACFD-EE484B8C7237}"/>
          </ac:spMkLst>
        </pc:spChg>
      </pc:sldChg>
    </pc:docChg>
  </pc:docChgLst>
  <pc:docChgLst>
    <pc:chgData name="Alisha Silvia Mercedes Hall" userId="S::au734169@uni.au.dk::2d05916f-0a65-40fb-890b-3da59756b658" providerId="AD" clId="Web-{A08E0D9A-9BFD-4A3D-AB7E-80C443750139}"/>
    <pc:docChg chg="modSld">
      <pc:chgData name="Alisha Silvia Mercedes Hall" userId="S::au734169@uni.au.dk::2d05916f-0a65-40fb-890b-3da59756b658" providerId="AD" clId="Web-{A08E0D9A-9BFD-4A3D-AB7E-80C443750139}" dt="2023-05-17T06:08:52.175" v="10"/>
      <pc:docMkLst>
        <pc:docMk/>
      </pc:docMkLst>
      <pc:sldChg chg="modNotes">
        <pc:chgData name="Alisha Silvia Mercedes Hall" userId="S::au734169@uni.au.dk::2d05916f-0a65-40fb-890b-3da59756b658" providerId="AD" clId="Web-{A08E0D9A-9BFD-4A3D-AB7E-80C443750139}" dt="2023-05-17T06:08:52.175" v="10"/>
        <pc:sldMkLst>
          <pc:docMk/>
          <pc:sldMk cId="3796672994" sldId="267"/>
        </pc:sldMkLst>
      </pc:sldChg>
      <pc:sldChg chg="modSp">
        <pc:chgData name="Alisha Silvia Mercedes Hall" userId="S::au734169@uni.au.dk::2d05916f-0a65-40fb-890b-3da59756b658" providerId="AD" clId="Web-{A08E0D9A-9BFD-4A3D-AB7E-80C443750139}" dt="2023-05-17T06:08:30.128" v="9" actId="20577"/>
        <pc:sldMkLst>
          <pc:docMk/>
          <pc:sldMk cId="3278922491" sldId="268"/>
        </pc:sldMkLst>
        <pc:spChg chg="mod">
          <ac:chgData name="Alisha Silvia Mercedes Hall" userId="S::au734169@uni.au.dk::2d05916f-0a65-40fb-890b-3da59756b658" providerId="AD" clId="Web-{A08E0D9A-9BFD-4A3D-AB7E-80C443750139}" dt="2023-05-17T06:08:30.128" v="9" actId="20577"/>
          <ac:spMkLst>
            <pc:docMk/>
            <pc:sldMk cId="3278922491" sldId="268"/>
            <ac:spMk id="7" creationId="{E4BDEBB9-3DB4-AEC7-23B1-80F4C9256CD6}"/>
          </ac:spMkLst>
        </pc:spChg>
      </pc:sldChg>
    </pc:docChg>
  </pc:docChgLst>
  <pc:docChgLst>
    <pc:chgData name="Jessica Rose Mundy" userId="S::au730980@uni.au.dk::47a4432f-3287-4610-8c9a-e653a97aba7e" providerId="AD" clId="Web-{6A4A43F4-C832-45C1-8331-A5594DF83F2E}"/>
    <pc:docChg chg="modSld">
      <pc:chgData name="Jessica Rose Mundy" userId="S::au730980@uni.au.dk::47a4432f-3287-4610-8c9a-e653a97aba7e" providerId="AD" clId="Web-{6A4A43F4-C832-45C1-8331-A5594DF83F2E}" dt="2023-03-30T07:41:46.246" v="36" actId="20577"/>
      <pc:docMkLst>
        <pc:docMk/>
      </pc:docMkLst>
      <pc:sldChg chg="addSp delSp modSp">
        <pc:chgData name="Jessica Rose Mundy" userId="S::au730980@uni.au.dk::47a4432f-3287-4610-8c9a-e653a97aba7e" providerId="AD" clId="Web-{6A4A43F4-C832-45C1-8331-A5594DF83F2E}" dt="2023-03-30T07:41:46.246" v="36" actId="20577"/>
        <pc:sldMkLst>
          <pc:docMk/>
          <pc:sldMk cId="674267361" sldId="270"/>
        </pc:sldMkLst>
        <pc:spChg chg="add mod">
          <ac:chgData name="Jessica Rose Mundy" userId="S::au730980@uni.au.dk::47a4432f-3287-4610-8c9a-e653a97aba7e" providerId="AD" clId="Web-{6A4A43F4-C832-45C1-8331-A5594DF83F2E}" dt="2023-03-30T07:41:46.246" v="36" actId="20577"/>
          <ac:spMkLst>
            <pc:docMk/>
            <pc:sldMk cId="674267361" sldId="270"/>
            <ac:spMk id="6" creationId="{9C9FFE46-8850-AAF8-8976-1BAADA713FEF}"/>
          </ac:spMkLst>
        </pc:spChg>
        <pc:picChg chg="del">
          <ac:chgData name="Jessica Rose Mundy" userId="S::au730980@uni.au.dk::47a4432f-3287-4610-8c9a-e653a97aba7e" providerId="AD" clId="Web-{6A4A43F4-C832-45C1-8331-A5594DF83F2E}" dt="2023-03-30T07:41:11.949" v="0"/>
          <ac:picMkLst>
            <pc:docMk/>
            <pc:sldMk cId="674267361" sldId="270"/>
            <ac:picMk id="8" creationId="{18A16E74-0608-6A46-FC89-50B528D244FA}"/>
          </ac:picMkLst>
        </pc:picChg>
      </pc:sldChg>
    </pc:docChg>
  </pc:docChgLst>
  <pc:docChgLst>
    <pc:chgData name="Hannah Chatwin" userId="S::au711684@uni.au.dk::62f47891-2df0-464e-8db2-8e3abba1ea63" providerId="AD" clId="Web-{D9BDFFB9-F421-4069-9639-DF18A34BEED2}"/>
    <pc:docChg chg="modSld">
      <pc:chgData name="Hannah Chatwin" userId="S::au711684@uni.au.dk::62f47891-2df0-464e-8db2-8e3abba1ea63" providerId="AD" clId="Web-{D9BDFFB9-F421-4069-9639-DF18A34BEED2}" dt="2023-03-30T10:07:27.915" v="15"/>
      <pc:docMkLst>
        <pc:docMk/>
      </pc:docMkLst>
      <pc:sldChg chg="modSp">
        <pc:chgData name="Hannah Chatwin" userId="S::au711684@uni.au.dk::62f47891-2df0-464e-8db2-8e3abba1ea63" providerId="AD" clId="Web-{D9BDFFB9-F421-4069-9639-DF18A34BEED2}" dt="2023-03-30T10:07:27.915" v="15"/>
        <pc:sldMkLst>
          <pc:docMk/>
          <pc:sldMk cId="3043391760" sldId="265"/>
        </pc:sldMkLst>
        <pc:graphicFrameChg chg="mod modGraphic">
          <ac:chgData name="Hannah Chatwin" userId="S::au711684@uni.au.dk::62f47891-2df0-464e-8db2-8e3abba1ea63" providerId="AD" clId="Web-{D9BDFFB9-F421-4069-9639-DF18A34BEED2}" dt="2023-03-30T10:07:27.915" v="15"/>
          <ac:graphicFrameMkLst>
            <pc:docMk/>
            <pc:sldMk cId="3043391760" sldId="265"/>
            <ac:graphicFrameMk id="6" creationId="{6FE0FBDD-7EB6-82E4-F422-42B41BB14FAB}"/>
          </ac:graphicFrameMkLst>
        </pc:graphicFrameChg>
      </pc:sldChg>
    </pc:docChg>
  </pc:docChgLst>
  <pc:docChgLst>
    <pc:chgData name="Hannah Chatwin" userId="S::au711684@uni.au.dk::62f47891-2df0-464e-8db2-8e3abba1ea63" providerId="AD" clId="Web-{B0429883-291C-4940-B110-E24774F8957C}"/>
    <pc:docChg chg="modSld">
      <pc:chgData name="Hannah Chatwin" userId="S::au711684@uni.au.dk::62f47891-2df0-464e-8db2-8e3abba1ea63" providerId="AD" clId="Web-{B0429883-291C-4940-B110-E24774F8957C}" dt="2023-03-30T09:59:44.597" v="118" actId="20577"/>
      <pc:docMkLst>
        <pc:docMk/>
      </pc:docMkLst>
      <pc:sldChg chg="modSp">
        <pc:chgData name="Hannah Chatwin" userId="S::au711684@uni.au.dk::62f47891-2df0-464e-8db2-8e3abba1ea63" providerId="AD" clId="Web-{B0429883-291C-4940-B110-E24774F8957C}" dt="2023-03-30T09:59:44.597" v="118" actId="20577"/>
        <pc:sldMkLst>
          <pc:docMk/>
          <pc:sldMk cId="840414349" sldId="259"/>
        </pc:sldMkLst>
        <pc:spChg chg="mod">
          <ac:chgData name="Hannah Chatwin" userId="S::au711684@uni.au.dk::62f47891-2df0-464e-8db2-8e3abba1ea63" providerId="AD" clId="Web-{B0429883-291C-4940-B110-E24774F8957C}" dt="2023-03-30T09:59:44.597" v="118" actId="20577"/>
          <ac:spMkLst>
            <pc:docMk/>
            <pc:sldMk cId="840414349" sldId="259"/>
            <ac:spMk id="3" creationId="{2F50C58A-F808-47A2-DF18-0716ED52DECD}"/>
          </ac:spMkLst>
        </pc:spChg>
      </pc:sldChg>
      <pc:sldChg chg="modSp">
        <pc:chgData name="Hannah Chatwin" userId="S::au711684@uni.au.dk::62f47891-2df0-464e-8db2-8e3abba1ea63" providerId="AD" clId="Web-{B0429883-291C-4940-B110-E24774F8957C}" dt="2023-03-30T09:58:21.032" v="90"/>
        <pc:sldMkLst>
          <pc:docMk/>
          <pc:sldMk cId="3043391760" sldId="265"/>
        </pc:sldMkLst>
        <pc:graphicFrameChg chg="mod modGraphic">
          <ac:chgData name="Hannah Chatwin" userId="S::au711684@uni.au.dk::62f47891-2df0-464e-8db2-8e3abba1ea63" providerId="AD" clId="Web-{B0429883-291C-4940-B110-E24774F8957C}" dt="2023-03-30T09:58:21.032" v="90"/>
          <ac:graphicFrameMkLst>
            <pc:docMk/>
            <pc:sldMk cId="3043391760" sldId="265"/>
            <ac:graphicFrameMk id="6" creationId="{6FE0FBDD-7EB6-82E4-F422-42B41BB14FAB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0:38:45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2424 522 24575,'-19'-4'0,"-24"-10"0,8-8 0,-14 0 0,8-3 0,11 14 0,-10-4 0,5 1 0,-13 2 0,5 1 0,-11 1 0,-3 4 0,-1-5 0,-5-1 0,0 6 0,6 1 0,-7 0 0,9 4 0,-8-4 0,-10 5 0,-1 0 0,-6 0 0,0 0 0,-2 0 0,13 0 0,-15 0 0,23 0 0,-19 0 0,8 0 0,7 4 0,2 8 0,7 5 0,5 10 0,2 2 0,4 4 0,0 6 0,0-5 0,1 10 0,5-11 0,1 10 0,6-10 0,0 4 0,6-2 0,1-4 0,6 3 0,0-5 0,3 5 0,2-5 0,5 6 0,3-1 0,-2-5 0,7 5 0,-4 1 0,5-6 0,0 11 0,0-4 0,0 5 0,5 0 0,1 0 0,9 7 0,2-5 0,4 4 0,4-10 0,-3 3 0,9-2 0,9 13 0,2-9 0,3-3 0,-4-13 0,-11-7 0,10 2 0,-5-1 0,13-4 0,-5-1 0,26-3 0,-23-2 0,24 2 0,-14-6 0,2-1 0,12-5 0,-13 0 0,6 0 0,-7 0 0,0 0 0,-7 0 0,5-5 0,-11-1 0,11-10 0,-4-1 0,5-1 0,1-3 0,0 3 0,0-4 0,-7 0 0,5-5 0,-11 5 0,-1-4 0,-2 6 0,-9-5 0,4-1 0,-4-5 0,0 0 0,0 0 0,-5-5 0,-2 10 0,1-8 0,-6 10 0,9-8 0,-13 8 0,5-1 0,-11 7 0,8 1 0,-7-6 0,6 5 0,-6-9 0,7 8 0,-3-8 0,0 3 0,3 1 0,-6-10 0,2 8 0,-3-15 0,0 10 0,0-10 0,0 5 0,0-13 0,-4 5 0,4-12 0,-9 13 0,4-13 0,-5 6 0,0 0 0,0 1 0,0 0 0,0 5 0,0-5 0,0 7 0,0 0 0,0-1 0,-4 1 0,2 5 0,-6 2 0,7 6 0,-4 4 0,5 6 0,0 9 0,0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0:38:52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1705 79 24575,'-28'0'0,"-31"0"0,23 0 0,-35 0 0,-5-5 0,12-1 0,-24-6 0,32 1 0,0 0 0,-7 5 0,6-4 0,-6 9 0,7-9 0,0 8 0,6-3 0,-4 5 0,11 0 0,-5 0 0,7 0 0,0 5 0,5 0 0,-4 5 0,10 4 0,-4-3 0,6 7 0,-1-3 0,1 4 0,-1-1 0,1 1 0,3 4 0,3-3 0,-2 8 0,4-4 0,-4 5 0,5-1 0,-1 7 0,0 0 0,4 1 0,-3 3 0,7 3 0,-7 1 0,7 5 0,-3-7 0,5-5 0,0 3 0,4-3 0,-3-1 0,8 5 0,-7-10 0,7 4 0,-4-6 0,5 1 0,0-1 0,0 0 0,0-4 0,0 3 0,0-4 0,0 6 0,0-1 0,0 0 0,0-4 0,5 3 0,0-9 0,4 4 0,3-4 0,2 4 0,8-7 0,3 7 0,3-7 0,0 3 0,1-3 0,5 4 0,-4-9 0,9 5 0,-9-5 0,10 0 0,-5 0 0,7 0 0,-1-4 0,0-2 0,22-4 0,-22 0 0,34 0 0,-30 0 0,18 0 0,-7 0 0,0-10 0,-1-2 0,1-6 0,-7-2 0,-1 4 0,-12-4 0,-2 0 0,-5-4 0,0 3 0,1-8 0,9-10 0,-6 5 0,6-10 0,-13 9 0,4 3 0,-8-9 0,3 5 0,-5 0 0,-4-4 0,2 4 0,-1-11 0,0-3 0,-1-6 0,-5 0 0,-1 7 0,-3-12 0,-3 9 0,-4-11 0,0 14 0,0 1 0,0 0 0,0 11 0,0-4 0,-8 13 0,-2 4 0,-8 2 0,8 13 0,2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1FF93-235E-6649-AC30-6A90A8D620C6}" type="datetimeFigureOut">
              <a:rPr lang="en-DK" smtClean="0"/>
              <a:t>17/05/2023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05586-8E72-DB49-B54B-EBE71DFC3EB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9976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05586-8E72-DB49-B54B-EBE71DFC3EB0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72485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British geneticist</a:t>
            </a:r>
          </a:p>
          <a:p>
            <a:r>
              <a:rPr lang="en-DK" dirty="0"/>
              <a:t>PhD in genetics at the University College London</a:t>
            </a:r>
          </a:p>
          <a:p>
            <a:r>
              <a:rPr lang="en-DK" dirty="0"/>
              <a:t>Book author and speaker on many podcasts: Passionate about popular science</a:t>
            </a:r>
          </a:p>
          <a:p>
            <a:endParaRPr lang="en-DK" dirty="0"/>
          </a:p>
          <a:p>
            <a:r>
              <a:rPr lang="en-DK" dirty="0"/>
              <a:t>Books:</a:t>
            </a:r>
          </a:p>
          <a:p>
            <a:r>
              <a:rPr lang="en-US" b="1" i="1" dirty="0">
                <a:effectLst/>
                <a:latin typeface="aktiv-grotesk"/>
              </a:rPr>
              <a:t>Control: The The Dark History and Troubling Present of Eugenics</a:t>
            </a:r>
          </a:p>
          <a:p>
            <a:r>
              <a:rPr lang="en-US" b="1" i="1" dirty="0">
                <a:effectLst/>
                <a:latin typeface="aktiv-grotesk"/>
              </a:rPr>
              <a:t>How to Argue with a Racist (https://</a:t>
            </a:r>
            <a:r>
              <a:rPr lang="en-US" b="1" i="1" dirty="0" err="1">
                <a:effectLst/>
                <a:latin typeface="aktiv-grotesk"/>
              </a:rPr>
              <a:t>www.adamrutherford.com</a:t>
            </a:r>
            <a:r>
              <a:rPr lang="en-US" b="1" i="1" dirty="0">
                <a:effectLst/>
                <a:latin typeface="aktiv-grotesk"/>
              </a:rPr>
              <a:t>/race) 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05586-8E72-DB49-B54B-EBE71DFC3EB0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781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K" dirty="0"/>
              <a:t>Plato’s utopian city-state: marriage of individuals of same “quality”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K" dirty="0"/>
          </a:p>
          <a:p>
            <a:r>
              <a:rPr lang="en-DK" dirty="0"/>
              <a:t>Francis Galton (1822</a:t>
            </a:r>
            <a:r>
              <a:rPr lang="en-DK" sz="2800" dirty="0"/>
              <a:t>–</a:t>
            </a:r>
            <a:r>
              <a:rPr lang="en-DK" dirty="0"/>
              <a:t>1911)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Forensic</a:t>
            </a:r>
            <a:r>
              <a:rPr lang="da-DK" dirty="0"/>
              <a:t> </a:t>
            </a:r>
            <a:r>
              <a:rPr lang="da-DK" dirty="0" err="1"/>
              <a:t>fingerprinting</a:t>
            </a:r>
            <a:r>
              <a:rPr lang="da-DK" dirty="0"/>
              <a:t>, </a:t>
            </a:r>
            <a:r>
              <a:rPr lang="da-DK" dirty="0" err="1"/>
              <a:t>statistical</a:t>
            </a:r>
            <a:r>
              <a:rPr lang="da-DK" dirty="0"/>
              <a:t> </a:t>
            </a:r>
            <a:r>
              <a:rPr lang="da-DK" dirty="0" err="1"/>
              <a:t>methods</a:t>
            </a:r>
            <a:r>
              <a:rPr lang="da-DK" dirty="0"/>
              <a:t> (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bivariate normal distribution as related to population stability</a:t>
            </a:r>
            <a:r>
              <a:rPr lang="da-DK" dirty="0"/>
              <a:t>), </a:t>
            </a:r>
            <a:r>
              <a:rPr lang="da-DK" dirty="0" err="1"/>
              <a:t>eugenics</a:t>
            </a:r>
            <a:endParaRPr lang="da-DK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Context</a:t>
            </a:r>
            <a:r>
              <a:rPr lang="da-DK" dirty="0"/>
              <a:t>: </a:t>
            </a:r>
            <a:r>
              <a:rPr lang="da-DK" dirty="0" err="1"/>
              <a:t>Victorian</a:t>
            </a:r>
            <a:r>
              <a:rPr lang="da-DK" dirty="0"/>
              <a:t> </a:t>
            </a:r>
            <a:r>
              <a:rPr lang="da-DK" dirty="0" err="1"/>
              <a:t>era</a:t>
            </a:r>
            <a:r>
              <a:rPr lang="da-DK" dirty="0"/>
              <a:t>, </a:t>
            </a:r>
            <a:r>
              <a:rPr lang="da-DK" dirty="0" err="1"/>
              <a:t>industrialization</a:t>
            </a:r>
            <a:r>
              <a:rPr lang="da-DK" dirty="0"/>
              <a:t>, immigration, veneration of </a:t>
            </a:r>
            <a:r>
              <a:rPr lang="da-DK" dirty="0" err="1"/>
              <a:t>classical</a:t>
            </a:r>
            <a:r>
              <a:rPr lang="da-DK" dirty="0"/>
              <a:t> </a:t>
            </a:r>
            <a:r>
              <a:rPr lang="da-DK" dirty="0" err="1"/>
              <a:t>civilizations</a:t>
            </a:r>
            <a:r>
              <a:rPr lang="da-DK" dirty="0"/>
              <a:t> and ”</a:t>
            </a:r>
            <a:r>
              <a:rPr lang="da-DK" dirty="0" err="1"/>
              <a:t>declinism</a:t>
            </a:r>
            <a:r>
              <a:rPr lang="da-DK" dirty="0"/>
              <a:t>”, </a:t>
            </a:r>
            <a:r>
              <a:rPr lang="da-DK" dirty="0" err="1"/>
              <a:t>alcoholism</a:t>
            </a:r>
            <a:r>
              <a:rPr lang="da-DK" dirty="0"/>
              <a:t> and sex </a:t>
            </a:r>
            <a:r>
              <a:rPr lang="da-DK" dirty="0" err="1"/>
              <a:t>work</a:t>
            </a:r>
            <a:r>
              <a:rPr lang="da-DK" dirty="0"/>
              <a:t> </a:t>
            </a:r>
            <a:r>
              <a:rPr lang="da-DK" dirty="0" err="1"/>
              <a:t>seen</a:t>
            </a:r>
            <a:r>
              <a:rPr lang="da-DK" dirty="0"/>
              <a:t> as </a:t>
            </a:r>
            <a:r>
              <a:rPr lang="da-DK" dirty="0" err="1"/>
              <a:t>huge</a:t>
            </a:r>
            <a:r>
              <a:rPr lang="da-DK" dirty="0"/>
              <a:t> </a:t>
            </a:r>
            <a:r>
              <a:rPr lang="da-DK" dirty="0" err="1"/>
              <a:t>societal</a:t>
            </a:r>
            <a:r>
              <a:rPr lang="da-DK" dirty="0"/>
              <a:t> problems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a-DK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 err="1"/>
              <a:t>Declinism</a:t>
            </a:r>
            <a:r>
              <a:rPr lang="da-DK" dirty="0"/>
              <a:t> = </a:t>
            </a:r>
            <a:r>
              <a:rPr lang="da-DK" dirty="0" err="1"/>
              <a:t>everything</a:t>
            </a:r>
            <a:r>
              <a:rPr lang="da-DK" dirty="0"/>
              <a:t>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better</a:t>
            </a:r>
            <a:r>
              <a:rPr lang="da-DK" dirty="0"/>
              <a:t> </a:t>
            </a:r>
            <a:r>
              <a:rPr lang="da-DK" dirty="0" err="1"/>
              <a:t>then</a:t>
            </a:r>
            <a:r>
              <a:rPr lang="da-DK" dirty="0"/>
              <a:t>, </a:t>
            </a:r>
            <a:r>
              <a:rPr lang="da-DK" dirty="0" err="1"/>
              <a:t>everything</a:t>
            </a:r>
            <a:r>
              <a:rPr lang="da-DK" dirty="0"/>
              <a:t> is </a:t>
            </a:r>
            <a:r>
              <a:rPr lang="da-DK" dirty="0" err="1"/>
              <a:t>worse</a:t>
            </a:r>
            <a:r>
              <a:rPr lang="da-DK" dirty="0"/>
              <a:t> </a:t>
            </a:r>
            <a:r>
              <a:rPr lang="da-DK" dirty="0" err="1"/>
              <a:t>know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05586-8E72-DB49-B54B-EBE71DFC3EB0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78585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Beginning in 1907, individual states in USA beginning with Indiana pass sterilization laws (70,000-80,000 individuals affected in 20th century)</a:t>
            </a:r>
          </a:p>
          <a:p>
            <a:r>
              <a:rPr lang="en-DK" dirty="0"/>
              <a:t>Cold Spring Harbor Laboratory later led by Watson (1968-2007) of Watson &amp; Crick (double helix structure of DNA)</a:t>
            </a:r>
          </a:p>
          <a:p>
            <a:r>
              <a:rPr lang="en-DK" dirty="0"/>
              <a:t>Davenport and Laughlin influence 1924 Immigration Act</a:t>
            </a:r>
          </a:p>
          <a:p>
            <a:endParaRPr lang="en-DK" dirty="0"/>
          </a:p>
          <a:p>
            <a:r>
              <a:rPr lang="en-DK" dirty="0"/>
              <a:t>UK: 1912: Mental Deficiency Act proposed by Churchill, would have included enforced sterilization, but never passed</a:t>
            </a:r>
          </a:p>
          <a:p>
            <a:endParaRPr lang="en-DK" dirty="0"/>
          </a:p>
          <a:p>
            <a:r>
              <a:rPr lang="en-DK" dirty="0"/>
              <a:t>Racism, patriotism, and eugenics allied as a reflection of the social agenda of the day</a:t>
            </a:r>
          </a:p>
          <a:p>
            <a:endParaRPr lang="en-DK" dirty="0"/>
          </a:p>
          <a:p>
            <a:r>
              <a:rPr lang="en-US" dirty="0"/>
              <a:t>Kaiser Wilhelm Institute for Anthropology, Human Heredity, and Eugenics in Berlin</a:t>
            </a:r>
            <a:r>
              <a:rPr lang="en-DK" dirty="0"/>
              <a:t> founded in 1927, sponsored by the Rockefeller Foundation</a:t>
            </a:r>
          </a:p>
          <a:p>
            <a:endParaRPr lang="en-DK" dirty="0"/>
          </a:p>
          <a:p>
            <a:r>
              <a:rPr lang="en-US" dirty="0"/>
              <a:t>Eugenics ultimately failed as a science in the 1930s and ’40s, when the assumptions of eugenicists became heavily criticized and the Nazis used eugenics to support the extermination of entire races.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05586-8E72-DB49-B54B-EBE71DFC3EB0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6031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K" b="1" dirty="0"/>
              <a:t>1923 marriage law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K" b="0" dirty="0"/>
              <a:t>“mentally retarded” and seriously mentally ill need permission to marry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K" b="0" dirty="0"/>
              <a:t>First of many marriage laws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K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K" b="1" dirty="0"/>
              <a:t>1929 sterilization law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K" b="0" dirty="0"/>
              <a:t>Denmark first European state to pass racial hygeine national legislation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K" b="0" dirty="0"/>
              <a:t>Castration of males, sterilization of females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Sterilization because “too active and too normal to be kept under strict supervision in a closed section of an institution”</a:t>
            </a:r>
            <a:endParaRPr lang="en-DK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K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K" b="1" dirty="0"/>
              <a:t>Girl’s Home on Sprogø / Kellersk Institut (</a:t>
            </a:r>
            <a:r>
              <a:rPr lang="en-DK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1923-1961</a:t>
            </a:r>
            <a:r>
              <a:rPr lang="en-DK" b="1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K" b="0" dirty="0"/>
              <a:t>500 ”sexually loose” and “mentally ill” Danish women exiled to island, forced to work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K" b="0" dirty="0"/>
              <a:t>Could only leave if they were sterilized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K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K" b="1" dirty="0"/>
              <a:t>Mentally Handicapped Act (1934-1967)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K" b="0" dirty="0"/>
              <a:t>Leads to a total of 11,000 castrations and sterilizations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K" b="0" dirty="0"/>
              <a:t>Some distinction between mentally ”normal” and ”abnormal” (too normal </a:t>
            </a:r>
            <a:r>
              <a:rPr lang="en-DK" b="0" dirty="0">
                <a:sym typeface="Wingdings" pitchFamily="2" charset="2"/>
              </a:rPr>
              <a:t> eugenic criterion)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“all applications for sterilization had to be accompanied by— among other relevant information—an estimate of the hereditary disposition</a:t>
            </a:r>
            <a:r>
              <a:rPr lang="en-DK" b="0" dirty="0">
                <a:sym typeface="Wingdings" pitchFamily="2" charset="2"/>
              </a:rPr>
              <a:t>” –thesis from Helsinki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“schizophrenics and certain cases of epilepsy as well as a number of well-defined hereditary neurological diseases, including Huntington's chorea, should provide indications for sterilization”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Alcoholics, </a:t>
            </a:r>
            <a:endParaRPr lang="en-DK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K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K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K" b="1" dirty="0"/>
              <a:t>The IUD Campaign in Greenland (</a:t>
            </a:r>
            <a:r>
              <a:rPr lang="en-DK" b="1" i="0" dirty="0">
                <a:solidFill>
                  <a:srgbClr val="111111"/>
                </a:solidFill>
                <a:effectLst/>
                <a:latin typeface="EssonnesDisplay-Regular"/>
              </a:rPr>
              <a:t>1966-1974</a:t>
            </a:r>
            <a:r>
              <a:rPr lang="en-DK" b="1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Lato" panose="020F0502020204030204" pitchFamily="34" charset="0"/>
              </a:rPr>
              <a:t>About 4,500 women given IUDs (about half of women in Greenland at the time?)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Lato" panose="020F0502020204030204" pitchFamily="34" charset="0"/>
              </a:rPr>
              <a:t>IUDs without consent, supposedly to support the economic development of Greenland, where falling mortality rates and high fertility rates were driving a population boom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Lato" panose="020F0502020204030204" pitchFamily="34" charset="0"/>
              </a:rPr>
              <a:t>Some very young </a:t>
            </a:r>
            <a:r>
              <a:rPr lang="en-US" b="0" i="0" dirty="0">
                <a:solidFill>
                  <a:srgbClr val="111111"/>
                </a:solidFill>
                <a:effectLst/>
                <a:latin typeface="Lato" panose="020F0502020204030204" pitchFamily="34" charset="0"/>
                <a:sym typeface="Wingdings" pitchFamily="2" charset="2"/>
              </a:rPr>
              <a:t> complications and fertility problems</a:t>
            </a:r>
            <a:endParaRPr lang="en-US" b="0" i="0" dirty="0">
              <a:solidFill>
                <a:srgbClr val="111111"/>
              </a:solidFill>
              <a:effectLst/>
              <a:latin typeface="Lato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Lato" panose="020F0502020204030204" pitchFamily="34" charset="0"/>
              </a:rPr>
              <a:t>Greenlandic MP in Denmark Aki-Matilda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Lato" panose="020F0502020204030204" pitchFamily="34" charset="0"/>
              </a:rPr>
              <a:t>Høegh</a:t>
            </a:r>
            <a:r>
              <a:rPr lang="en-US" b="0" i="0" dirty="0">
                <a:solidFill>
                  <a:srgbClr val="111111"/>
                </a:solidFill>
                <a:effectLst/>
                <a:latin typeface="Lato" panose="020F0502020204030204" pitchFamily="34" charset="0"/>
              </a:rPr>
              <a:t>-Dam said to the Greenlandic news website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Lato" panose="020F0502020204030204" pitchFamily="34" charset="0"/>
              </a:rPr>
              <a:t>sermitsiaq</a:t>
            </a:r>
            <a:r>
              <a:rPr lang="en-US" b="0" i="0" dirty="0">
                <a:solidFill>
                  <a:srgbClr val="111111"/>
                </a:solidFill>
                <a:effectLst/>
                <a:latin typeface="Lato" panose="020F0502020204030204" pitchFamily="34" charset="0"/>
              </a:rPr>
              <a:t>. AG. She argues that the IUD campaign falls under the UN definition of genocide for the crime of “imposing measures intended to prevent births within the group”.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111111"/>
                </a:solidFill>
                <a:effectLst/>
                <a:latin typeface="Lato" panose="020F0502020204030204" pitchFamily="34" charset="0"/>
              </a:rPr>
              <a:t>Parallels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Lato" panose="020F0502020204030204" pitchFamily="34" charset="0"/>
              </a:rPr>
              <a:t>Forced sterilization of Native American women in USA even recently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Lato" panose="020F0502020204030204" pitchFamily="34" charset="0"/>
              </a:rPr>
              <a:t>Aggressive “family planning” campaigns in indigenous tribes in Malaysia since the 1980s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05586-8E72-DB49-B54B-EBE71DFC3EB0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3597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b="1" dirty="0"/>
              <a:t>Helmuth Nyborg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K" dirty="0"/>
              <a:t>Professor emeritus of </a:t>
            </a:r>
            <a:r>
              <a:rPr lang="en-US" b="0" i="0" dirty="0">
                <a:solidFill>
                  <a:srgbClr val="28303D"/>
                </a:solidFill>
                <a:effectLst/>
                <a:latin typeface="-apple-system"/>
              </a:rPr>
              <a:t>Developmental and Child Psychology, Institute of Psychology, Aarhus university (retired 2007)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8303D"/>
                </a:solidFill>
                <a:effectLst/>
                <a:latin typeface="-apple-system"/>
              </a:rPr>
              <a:t>Paper: argued that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migration from third world countries to Denmark would cause a dysgenic effect on the country's average IQ over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Also another paper reinforcing black-white differences in IQ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Came under investigation for scientific misconduct for papers, but eventually won case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Has also written many articles for “Mankind Quarterly”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K" b="1" dirty="0"/>
              <a:t>Emil Kirkegaard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K" dirty="0"/>
              <a:t>Multiple papers and YouTube channel promoting discriminatory views with genetics ”research”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K" dirty="0"/>
              <a:t>Co-founder of multiple journals that sound like “open access” or legitimate journals, but publish pro-discriminatory research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K" dirty="0"/>
              <a:t>Active member of London Conference on Intelligence (2014-2017 UCL; 2018 Skanderborg; now?)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05586-8E72-DB49-B54B-EBE71DFC3EB0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99346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Physical legacy: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K" dirty="0"/>
              <a:t>Some eugenics institutes are now human genetics research institutes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K" dirty="0"/>
              <a:t>MPI brain tissue samples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K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DK" dirty="0"/>
              <a:t>Emil Kraepelin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DK" dirty="0"/>
              <a:t>ugenicist and antisemite (concerned about degeneration of the gene pool, likened lower SES with Zusammenpferchung of animals)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DK" dirty="0"/>
              <a:t>elf-domestication theory (welfare state and public education </a:t>
            </a:r>
            <a:r>
              <a:rPr lang="en-DK" dirty="0">
                <a:sym typeface="Wingdings" pitchFamily="2" charset="2"/>
              </a:rPr>
              <a:t> less weak people being weeded out; a form of social Darwinism)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"the number of idiots, epileptics, psychopaths, criminals, prostitutes, and tramps who descend from alcoholic and syphilitic parents, and who transfer their inferiority to their offspring, is incalculable”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Founder of the German Institute for Psychiatric Research (DFA) in Munich  Max Planck Institute </a:t>
            </a:r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of Psychiatry</a:t>
            </a:r>
            <a:endParaRPr lang="en-DK" dirty="0"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05586-8E72-DB49-B54B-EBE71DFC3EB0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8790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Are we already living in the Brave New World? </a:t>
            </a:r>
            <a:endParaRPr lang="en-US" b="1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Adam Rutherford: Agricultural analogy does not work</a:t>
            </a:r>
            <a:endParaRPr lang="en-US" b="0" dirty="0">
              <a:cs typeface="Calibr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Selective breeding inefficient (Big, milky udders; But also susceptibility to diseases, mastitis, lameness)</a:t>
            </a:r>
            <a:endParaRPr lang="en-US" b="0" dirty="0">
              <a:cs typeface="Calibr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Culling</a:t>
            </a:r>
            <a:endParaRPr lang="en-US" b="0" dirty="0">
              <a:cs typeface="Calibr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Bred for specific, not general improvement</a:t>
            </a:r>
            <a:endParaRPr lang="en-US" b="0" dirty="0">
              <a:cs typeface="Calibri"/>
            </a:endParaRPr>
          </a:p>
          <a:p>
            <a:endParaRPr lang="en-US" b="1" dirty="0"/>
          </a:p>
          <a:p>
            <a:r>
              <a:rPr lang="en-US" b="1" dirty="0"/>
              <a:t>Brave New World (1932)</a:t>
            </a:r>
            <a:endParaRPr lang="en-US" b="1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World State</a:t>
            </a:r>
            <a:endParaRPr lang="en-US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Citizens are engineered through artificial wombs and childhood indoctrination </a:t>
            </a:r>
            <a:r>
              <a:rPr lang="en-US" dirty="0" err="1"/>
              <a:t>programmes</a:t>
            </a:r>
            <a:r>
              <a:rPr lang="en-US" dirty="0"/>
              <a:t> into predetermined classes (or castes; Alpha-Plus, Alpha, Beta, Beta-Minus, Savages on the Reservation) based on intelligence and </a:t>
            </a:r>
            <a:r>
              <a:rPr lang="en-US" dirty="0" err="1"/>
              <a:t>labour</a:t>
            </a:r>
            <a:endParaRPr lang="en-US" dirty="0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The Handmaid’s Tale (book: 1985; TV series: 2017)</a:t>
            </a:r>
            <a:endParaRPr lang="en-US" b="1" i="0" dirty="0">
              <a:solidFill>
                <a:srgbClr val="555555"/>
              </a:solidFill>
              <a:effectLst/>
              <a:latin typeface="Open Sans" panose="020B0606030504020204" pitchFamily="34" charset="0"/>
              <a:ea typeface="Open Sans"/>
              <a:cs typeface="Open Sans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Totalitarian state Gilead; plummeting fertility rates and environmental disaster as justification</a:t>
            </a:r>
            <a:endParaRPr lang="en-US" b="0" i="0" dirty="0">
              <a:solidFill>
                <a:srgbClr val="555555"/>
              </a:solidFill>
              <a:effectLst/>
              <a:latin typeface="Open Sans" panose="020B0606030504020204" pitchFamily="34" charset="0"/>
              <a:ea typeface="Open Sans"/>
              <a:cs typeface="Open Sans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”all remaining fertile women need to be collected and impregnated by those of superior status”</a:t>
            </a:r>
            <a:endParaRPr lang="en-US" b="0" i="0" dirty="0">
              <a:solidFill>
                <a:srgbClr val="555555"/>
              </a:solidFill>
              <a:effectLst/>
              <a:latin typeface="Open Sans" panose="020B0606030504020204" pitchFamily="34" charset="0"/>
              <a:ea typeface="Open Sans"/>
              <a:cs typeface="Open Sans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Blade Runner (film: 1982)</a:t>
            </a:r>
            <a:endParaRPr lang="en-US" b="1" i="0" dirty="0">
              <a:solidFill>
                <a:srgbClr val="555555"/>
              </a:solidFill>
              <a:effectLst/>
              <a:latin typeface="Open Sans" panose="020B0606030504020204" pitchFamily="34" charset="0"/>
              <a:ea typeface="Open Sans"/>
              <a:cs typeface="Open Sans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Bio-engineered “replicants” better in strength, intelligence, beauty but practically enslaves</a:t>
            </a:r>
            <a:endParaRPr lang="en-US" b="0" i="0" dirty="0">
              <a:solidFill>
                <a:srgbClr val="555555"/>
              </a:solidFill>
              <a:effectLst/>
              <a:latin typeface="Open Sans" panose="020B0606030504020204" pitchFamily="34" charset="0"/>
              <a:ea typeface="Open Sans"/>
              <a:cs typeface="Open Sans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“Specials” are deemed ”biologically unacceptable, a menace to the pristine heredity of the human race” </a:t>
            </a:r>
            <a:endParaRPr lang="en-US" b="0" i="0" dirty="0">
              <a:solidFill>
                <a:srgbClr val="555555"/>
              </a:solidFill>
              <a:effectLst/>
              <a:latin typeface="Open Sans" panose="020B0606030504020204" pitchFamily="34" charset="0"/>
              <a:ea typeface="Open Sans"/>
              <a:cs typeface="Open Sans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History: Genentech founded in the 1970s</a:t>
            </a:r>
            <a:endParaRPr lang="en-US" b="0" i="0" dirty="0">
              <a:solidFill>
                <a:srgbClr val="555555"/>
              </a:solidFill>
              <a:effectLst/>
              <a:latin typeface="Open Sans" panose="020B0606030504020204" pitchFamily="34" charset="0"/>
              <a:ea typeface="Open Sans"/>
              <a:cs typeface="Open Sans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Gattaca (1997)</a:t>
            </a:r>
            <a:endParaRPr lang="en-US" b="1" i="0" dirty="0">
              <a:solidFill>
                <a:srgbClr val="555555"/>
              </a:solidFill>
              <a:effectLst/>
              <a:latin typeface="Open Sans" panose="020B0606030504020204" pitchFamily="34" charset="0"/>
              <a:ea typeface="Open Sans"/>
              <a:cs typeface="Open Sans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Genetic determinism </a:t>
            </a:r>
            <a:endParaRPr lang="en-US" b="0" i="0" dirty="0">
              <a:solidFill>
                <a:srgbClr val="555555"/>
              </a:solidFill>
              <a:effectLst/>
              <a:latin typeface="Open Sans" panose="020B0606030504020204" pitchFamily="34" charset="0"/>
              <a:ea typeface="Open Sans"/>
              <a:cs typeface="Open Sans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parents choose for their offspring the traits that are favored by society, “in-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valids</a:t>
            </a:r>
            <a:r>
              <a:rPr lang="en-US" b="0" i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” (not gene-edited) face discrimination</a:t>
            </a:r>
            <a:endParaRPr lang="en-US" b="0" i="0" dirty="0">
              <a:solidFill>
                <a:srgbClr val="555555"/>
              </a:solidFill>
              <a:effectLst/>
              <a:latin typeface="Open Sans" panose="020B0606030504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Idiocracy (2006)</a:t>
            </a:r>
            <a:endParaRPr lang="en-US" b="1" i="0" dirty="0">
              <a:solidFill>
                <a:srgbClr val="555555"/>
              </a:solidFill>
              <a:effectLst/>
              <a:latin typeface="Open Sans" panose="020B0606030504020204" pitchFamily="34" charset="0"/>
              <a:ea typeface="Open Sans"/>
              <a:cs typeface="Open Sans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Sinking average IQ over generations due to “natural selection” / “higher rates of breeding among those with lower IQ”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05586-8E72-DB49-B54B-EBE71DFC3EB0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8529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b="1" dirty="0"/>
              <a:t>How to practice active anti-discrimination as a researcher and a member of society with regard to this points?</a:t>
            </a:r>
          </a:p>
          <a:p>
            <a:r>
              <a:rPr lang="en-DK" dirty="0"/>
              <a:t>Intersection with religion/culture…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K" dirty="0"/>
              <a:t>People who discriminate will always turn to scientists to validate their ideas</a:t>
            </a:r>
          </a:p>
          <a:p>
            <a:endParaRPr lang="en-DK" dirty="0"/>
          </a:p>
          <a:p>
            <a:r>
              <a:rPr lang="en-DK" dirty="0"/>
              <a:t>Adam Rutherford: “Techniques for personal and parental autonomy rather than state-imposed control of societies”</a:t>
            </a:r>
          </a:p>
          <a:p>
            <a:r>
              <a:rPr lang="en-DK" dirty="0"/>
              <a:t>Adam Rutherford: Even though we know much more about genetics now, we still do not know enough about heredity</a:t>
            </a:r>
          </a:p>
          <a:p>
            <a:endParaRPr lang="en-DK" dirty="0"/>
          </a:p>
          <a:p>
            <a:r>
              <a:rPr lang="en-DK" dirty="0"/>
              <a:t>Any experience with 23andMe?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05586-8E72-DB49-B54B-EBE71DFC3EB0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4858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2842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80560"/>
            <a:ext cx="9144000" cy="138329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35443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D57647-3AF8-B13E-F8E1-848644FA20DC}"/>
              </a:ext>
            </a:extLst>
          </p:cNvPr>
          <p:cNvGrpSpPr/>
          <p:nvPr userDrawn="1"/>
        </p:nvGrpSpPr>
        <p:grpSpPr>
          <a:xfrm>
            <a:off x="0" y="0"/>
            <a:ext cx="12192000" cy="984260"/>
            <a:chOff x="798444" y="1690684"/>
            <a:chExt cx="10621618" cy="13494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E8714A-DCE8-F0F1-F36F-39B4D9639CAD}"/>
                </a:ext>
              </a:extLst>
            </p:cNvPr>
            <p:cNvSpPr/>
            <p:nvPr userDrawn="1"/>
          </p:nvSpPr>
          <p:spPr>
            <a:xfrm>
              <a:off x="798444" y="1690688"/>
              <a:ext cx="1517374" cy="1349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8FB4DF-7A73-CB05-58E7-7E46CD24D3EE}"/>
                </a:ext>
              </a:extLst>
            </p:cNvPr>
            <p:cNvSpPr/>
            <p:nvPr userDrawn="1"/>
          </p:nvSpPr>
          <p:spPr>
            <a:xfrm>
              <a:off x="2315818" y="1690687"/>
              <a:ext cx="1517374" cy="1349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BAAB8E-434E-045B-28A1-5FB4B863D558}"/>
                </a:ext>
              </a:extLst>
            </p:cNvPr>
            <p:cNvSpPr/>
            <p:nvPr userDrawn="1"/>
          </p:nvSpPr>
          <p:spPr>
            <a:xfrm>
              <a:off x="3833192" y="1690687"/>
              <a:ext cx="1517374" cy="1349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5763F2-F614-460A-8D89-E1BC6C1415DC}"/>
                </a:ext>
              </a:extLst>
            </p:cNvPr>
            <p:cNvSpPr/>
            <p:nvPr userDrawn="1"/>
          </p:nvSpPr>
          <p:spPr>
            <a:xfrm>
              <a:off x="5350566" y="1690686"/>
              <a:ext cx="1517374" cy="134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975215-A89D-A582-A1F4-07C76B677378}"/>
                </a:ext>
              </a:extLst>
            </p:cNvPr>
            <p:cNvSpPr/>
            <p:nvPr userDrawn="1"/>
          </p:nvSpPr>
          <p:spPr>
            <a:xfrm>
              <a:off x="6867940" y="1690686"/>
              <a:ext cx="1517374" cy="1349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06DFA6-BA63-C89C-D03C-794F3AD0D1C9}"/>
                </a:ext>
              </a:extLst>
            </p:cNvPr>
            <p:cNvSpPr/>
            <p:nvPr userDrawn="1"/>
          </p:nvSpPr>
          <p:spPr>
            <a:xfrm>
              <a:off x="8385314" y="1690684"/>
              <a:ext cx="1517374" cy="1349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26A174-8262-E4A6-F6E8-8D64369FAB0F}"/>
                </a:ext>
              </a:extLst>
            </p:cNvPr>
            <p:cNvSpPr/>
            <p:nvPr userDrawn="1"/>
          </p:nvSpPr>
          <p:spPr>
            <a:xfrm>
              <a:off x="9902688" y="1690686"/>
              <a:ext cx="1517374" cy="1349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2423A46-B109-685B-4E96-BB9821FEDCF5}"/>
              </a:ext>
            </a:extLst>
          </p:cNvPr>
          <p:cNvGrpSpPr/>
          <p:nvPr userDrawn="1"/>
        </p:nvGrpSpPr>
        <p:grpSpPr>
          <a:xfrm>
            <a:off x="-2" y="4723"/>
            <a:ext cx="12192005" cy="989418"/>
            <a:chOff x="335277" y="4723"/>
            <a:chExt cx="12192005" cy="989418"/>
          </a:xfrm>
        </p:grpSpPr>
        <p:pic>
          <p:nvPicPr>
            <p:cNvPr id="35" name="Graphic 34" descr="DNA outline">
              <a:extLst>
                <a:ext uri="{FF2B5EF4-FFF2-40B4-BE49-F238E27FC236}">
                  <a16:creationId xmlns:a16="http://schemas.microsoft.com/office/drawing/2014/main" id="{B9ABBCD2-DCA9-B424-F5B8-2235416B1C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128" t="3712" r="28936" b="19317"/>
            <a:stretch/>
          </p:blipFill>
          <p:spPr>
            <a:xfrm rot="5400000">
              <a:off x="748592" y="-408592"/>
              <a:ext cx="989418" cy="1816047"/>
            </a:xfrm>
            <a:prstGeom prst="rect">
              <a:avLst/>
            </a:prstGeom>
          </p:spPr>
        </p:pic>
        <p:pic>
          <p:nvPicPr>
            <p:cNvPr id="36" name="Graphic 35" descr="DNA outline">
              <a:extLst>
                <a:ext uri="{FF2B5EF4-FFF2-40B4-BE49-F238E27FC236}">
                  <a16:creationId xmlns:a16="http://schemas.microsoft.com/office/drawing/2014/main" id="{7BB3D016-DD53-E6F0-E725-203C7C95AF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128" t="3712" r="28936" b="3814"/>
            <a:stretch/>
          </p:blipFill>
          <p:spPr>
            <a:xfrm rot="5400000">
              <a:off x="2712564" y="-591472"/>
              <a:ext cx="989418" cy="2181808"/>
            </a:xfrm>
            <a:prstGeom prst="rect">
              <a:avLst/>
            </a:prstGeom>
          </p:spPr>
        </p:pic>
        <p:pic>
          <p:nvPicPr>
            <p:cNvPr id="37" name="Graphic 36" descr="DNA outline">
              <a:extLst>
                <a:ext uri="{FF2B5EF4-FFF2-40B4-BE49-F238E27FC236}">
                  <a16:creationId xmlns:a16="http://schemas.microsoft.com/office/drawing/2014/main" id="{071E037D-40C0-FF2D-C622-37F2E45F34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128" t="3712" r="28936" b="3814"/>
            <a:stretch/>
          </p:blipFill>
          <p:spPr>
            <a:xfrm rot="5400000">
              <a:off x="4854487" y="-591472"/>
              <a:ext cx="989418" cy="2181808"/>
            </a:xfrm>
            <a:prstGeom prst="rect">
              <a:avLst/>
            </a:prstGeom>
          </p:spPr>
        </p:pic>
        <p:pic>
          <p:nvPicPr>
            <p:cNvPr id="38" name="Graphic 37" descr="DNA outline">
              <a:extLst>
                <a:ext uri="{FF2B5EF4-FFF2-40B4-BE49-F238E27FC236}">
                  <a16:creationId xmlns:a16="http://schemas.microsoft.com/office/drawing/2014/main" id="{F031F730-D34D-E52A-475B-08F9DB6AB8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128" t="3712" r="28936" b="3814"/>
            <a:stretch/>
          </p:blipFill>
          <p:spPr>
            <a:xfrm rot="5400000">
              <a:off x="6998905" y="-591472"/>
              <a:ext cx="989418" cy="2181808"/>
            </a:xfrm>
            <a:prstGeom prst="rect">
              <a:avLst/>
            </a:prstGeom>
          </p:spPr>
        </p:pic>
        <p:pic>
          <p:nvPicPr>
            <p:cNvPr id="39" name="Graphic 38" descr="DNA outline">
              <a:extLst>
                <a:ext uri="{FF2B5EF4-FFF2-40B4-BE49-F238E27FC236}">
                  <a16:creationId xmlns:a16="http://schemas.microsoft.com/office/drawing/2014/main" id="{20ABC3D3-4048-4697-D73D-51263B046B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128" t="3712" r="28936" b="3814"/>
            <a:stretch/>
          </p:blipFill>
          <p:spPr>
            <a:xfrm rot="5400000">
              <a:off x="9146734" y="-591472"/>
              <a:ext cx="989418" cy="2181808"/>
            </a:xfrm>
            <a:prstGeom prst="rect">
              <a:avLst/>
            </a:prstGeom>
          </p:spPr>
        </p:pic>
        <p:pic>
          <p:nvPicPr>
            <p:cNvPr id="40" name="Graphic 39" descr="DNA outline">
              <a:extLst>
                <a:ext uri="{FF2B5EF4-FFF2-40B4-BE49-F238E27FC236}">
                  <a16:creationId xmlns:a16="http://schemas.microsoft.com/office/drawing/2014/main" id="{3412FE66-4038-555A-270A-0E19FEDB92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128" t="18274" r="28936" b="3814"/>
            <a:stretch/>
          </p:blipFill>
          <p:spPr>
            <a:xfrm rot="5400000">
              <a:off x="11113458" y="-419683"/>
              <a:ext cx="989418" cy="1838230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0F7A56C-D5B8-D6A8-8BA2-2A7509F3AB0F}"/>
              </a:ext>
            </a:extLst>
          </p:cNvPr>
          <p:cNvSpPr/>
          <p:nvPr userDrawn="1"/>
        </p:nvSpPr>
        <p:spPr>
          <a:xfrm>
            <a:off x="0" y="984260"/>
            <a:ext cx="12192000" cy="1381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1839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38E655-0F3C-1421-F240-CEF38C35BC28}"/>
              </a:ext>
            </a:extLst>
          </p:cNvPr>
          <p:cNvGrpSpPr/>
          <p:nvPr userDrawn="1"/>
        </p:nvGrpSpPr>
        <p:grpSpPr>
          <a:xfrm>
            <a:off x="0" y="-1583"/>
            <a:ext cx="12192000" cy="110917"/>
            <a:chOff x="798444" y="1690684"/>
            <a:chExt cx="10621618" cy="1349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8EC186-AABD-4683-8CC7-F8B2E4021E3D}"/>
                </a:ext>
              </a:extLst>
            </p:cNvPr>
            <p:cNvSpPr/>
            <p:nvPr userDrawn="1"/>
          </p:nvSpPr>
          <p:spPr>
            <a:xfrm>
              <a:off x="798444" y="1690688"/>
              <a:ext cx="1517374" cy="1349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E84883-DF8F-3E97-46B0-2E4D0A2E5DD2}"/>
                </a:ext>
              </a:extLst>
            </p:cNvPr>
            <p:cNvSpPr/>
            <p:nvPr userDrawn="1"/>
          </p:nvSpPr>
          <p:spPr>
            <a:xfrm>
              <a:off x="2315818" y="1690687"/>
              <a:ext cx="1517374" cy="1349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2DC9333-F6E0-4609-B3FE-9E9C38CE82E5}"/>
                </a:ext>
              </a:extLst>
            </p:cNvPr>
            <p:cNvSpPr/>
            <p:nvPr userDrawn="1"/>
          </p:nvSpPr>
          <p:spPr>
            <a:xfrm>
              <a:off x="3833192" y="1690687"/>
              <a:ext cx="1517374" cy="1349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48499F-C7FC-6FDC-E1F4-2EED81AA1B6F}"/>
                </a:ext>
              </a:extLst>
            </p:cNvPr>
            <p:cNvSpPr/>
            <p:nvPr userDrawn="1"/>
          </p:nvSpPr>
          <p:spPr>
            <a:xfrm>
              <a:off x="5350566" y="1690686"/>
              <a:ext cx="1517374" cy="134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04D0E1-102D-FBB3-3752-20B888D2F3A2}"/>
                </a:ext>
              </a:extLst>
            </p:cNvPr>
            <p:cNvSpPr/>
            <p:nvPr userDrawn="1"/>
          </p:nvSpPr>
          <p:spPr>
            <a:xfrm>
              <a:off x="6867940" y="1690686"/>
              <a:ext cx="1517374" cy="1349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41EC47-9D9A-B491-A7BC-8684992B4958}"/>
                </a:ext>
              </a:extLst>
            </p:cNvPr>
            <p:cNvSpPr/>
            <p:nvPr userDrawn="1"/>
          </p:nvSpPr>
          <p:spPr>
            <a:xfrm>
              <a:off x="8385314" y="1690684"/>
              <a:ext cx="1517374" cy="1349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1F9259-9058-0F5D-4E96-3388CF292D36}"/>
                </a:ext>
              </a:extLst>
            </p:cNvPr>
            <p:cNvSpPr/>
            <p:nvPr userDrawn="1"/>
          </p:nvSpPr>
          <p:spPr>
            <a:xfrm>
              <a:off x="9902688" y="1690686"/>
              <a:ext cx="1517374" cy="1349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6062" y="1319047"/>
            <a:ext cx="11346707" cy="48579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657F8B-C473-759C-A0E1-38588AD9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66" y="382103"/>
            <a:ext cx="11442405" cy="69813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6F9CB5-D770-A371-D5B3-AAE7AE3ABB72}"/>
              </a:ext>
            </a:extLst>
          </p:cNvPr>
          <p:cNvSpPr/>
          <p:nvPr userDrawn="1"/>
        </p:nvSpPr>
        <p:spPr>
          <a:xfrm>
            <a:off x="466063" y="1169929"/>
            <a:ext cx="1741714" cy="594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8683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9484" y="365125"/>
            <a:ext cx="25343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9464FD-5B81-B2EF-058B-D530E210ADEF}"/>
              </a:ext>
            </a:extLst>
          </p:cNvPr>
          <p:cNvGrpSpPr/>
          <p:nvPr userDrawn="1"/>
        </p:nvGrpSpPr>
        <p:grpSpPr>
          <a:xfrm>
            <a:off x="0" y="-1583"/>
            <a:ext cx="12192000" cy="110917"/>
            <a:chOff x="798444" y="1690684"/>
            <a:chExt cx="10621618" cy="1349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A2ED7C-E102-C56A-F941-1D4D3135F040}"/>
                </a:ext>
              </a:extLst>
            </p:cNvPr>
            <p:cNvSpPr/>
            <p:nvPr userDrawn="1"/>
          </p:nvSpPr>
          <p:spPr>
            <a:xfrm>
              <a:off x="798444" y="1690688"/>
              <a:ext cx="1517374" cy="1349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FF6E6B-A1C7-BE14-9DE9-3429C1DFFFE7}"/>
                </a:ext>
              </a:extLst>
            </p:cNvPr>
            <p:cNvSpPr/>
            <p:nvPr userDrawn="1"/>
          </p:nvSpPr>
          <p:spPr>
            <a:xfrm>
              <a:off x="2315818" y="1690687"/>
              <a:ext cx="1517374" cy="1349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3E111A-D541-D268-722A-91B24969AAA5}"/>
                </a:ext>
              </a:extLst>
            </p:cNvPr>
            <p:cNvSpPr/>
            <p:nvPr userDrawn="1"/>
          </p:nvSpPr>
          <p:spPr>
            <a:xfrm>
              <a:off x="3833192" y="1690687"/>
              <a:ext cx="1517374" cy="1349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BA30D1-4620-AE06-E28F-60CF0655CA73}"/>
                </a:ext>
              </a:extLst>
            </p:cNvPr>
            <p:cNvSpPr/>
            <p:nvPr userDrawn="1"/>
          </p:nvSpPr>
          <p:spPr>
            <a:xfrm>
              <a:off x="5350566" y="1690686"/>
              <a:ext cx="1517374" cy="134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F76BEC-9065-C9D5-4F8B-48EE4FD20076}"/>
                </a:ext>
              </a:extLst>
            </p:cNvPr>
            <p:cNvSpPr/>
            <p:nvPr userDrawn="1"/>
          </p:nvSpPr>
          <p:spPr>
            <a:xfrm>
              <a:off x="6867940" y="1690686"/>
              <a:ext cx="1517374" cy="1349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A574FC-6A49-3A3F-C91F-101675A38775}"/>
                </a:ext>
              </a:extLst>
            </p:cNvPr>
            <p:cNvSpPr/>
            <p:nvPr userDrawn="1"/>
          </p:nvSpPr>
          <p:spPr>
            <a:xfrm>
              <a:off x="8385314" y="1690684"/>
              <a:ext cx="1517374" cy="1349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CCE5B28-490D-FB87-13FF-BC8694CF3507}"/>
                </a:ext>
              </a:extLst>
            </p:cNvPr>
            <p:cNvSpPr/>
            <p:nvPr userDrawn="1"/>
          </p:nvSpPr>
          <p:spPr>
            <a:xfrm>
              <a:off x="9902688" y="1690686"/>
              <a:ext cx="1517374" cy="1349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0A6001B-B4DE-0567-E588-FDAAA18302C9}"/>
              </a:ext>
            </a:extLst>
          </p:cNvPr>
          <p:cNvSpPr/>
          <p:nvPr userDrawn="1"/>
        </p:nvSpPr>
        <p:spPr>
          <a:xfrm rot="5400000">
            <a:off x="7918917" y="1303520"/>
            <a:ext cx="1741714" cy="594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237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66" y="382103"/>
            <a:ext cx="11442405" cy="69813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063" y="1526715"/>
            <a:ext cx="11346708" cy="4650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E05ACD-2335-F151-AE88-9980EEDA6ED2}"/>
              </a:ext>
            </a:extLst>
          </p:cNvPr>
          <p:cNvGrpSpPr/>
          <p:nvPr userDrawn="1"/>
        </p:nvGrpSpPr>
        <p:grpSpPr>
          <a:xfrm>
            <a:off x="0" y="0"/>
            <a:ext cx="12192000" cy="110917"/>
            <a:chOff x="798444" y="1690684"/>
            <a:chExt cx="10621618" cy="13494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A46C03-7FD8-BCB1-B5FE-1A94FF868D9E}"/>
                </a:ext>
              </a:extLst>
            </p:cNvPr>
            <p:cNvSpPr/>
            <p:nvPr userDrawn="1"/>
          </p:nvSpPr>
          <p:spPr>
            <a:xfrm>
              <a:off x="798444" y="1690688"/>
              <a:ext cx="1517374" cy="1349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E34222-13E7-BD11-B36F-B64DDD41F5D2}"/>
                </a:ext>
              </a:extLst>
            </p:cNvPr>
            <p:cNvSpPr/>
            <p:nvPr userDrawn="1"/>
          </p:nvSpPr>
          <p:spPr>
            <a:xfrm>
              <a:off x="2315818" y="1690687"/>
              <a:ext cx="1517374" cy="1349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A3B969-0B82-83AD-3BE3-7037EF61B60E}"/>
                </a:ext>
              </a:extLst>
            </p:cNvPr>
            <p:cNvSpPr/>
            <p:nvPr userDrawn="1"/>
          </p:nvSpPr>
          <p:spPr>
            <a:xfrm>
              <a:off x="3833192" y="1690687"/>
              <a:ext cx="1517374" cy="1349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1E875C-EC05-6017-EFA8-5858CC09EDFC}"/>
                </a:ext>
              </a:extLst>
            </p:cNvPr>
            <p:cNvSpPr/>
            <p:nvPr userDrawn="1"/>
          </p:nvSpPr>
          <p:spPr>
            <a:xfrm>
              <a:off x="5350566" y="1690686"/>
              <a:ext cx="1517374" cy="134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68844F7-632B-97E4-572D-F8B423E3AC14}"/>
                </a:ext>
              </a:extLst>
            </p:cNvPr>
            <p:cNvSpPr/>
            <p:nvPr userDrawn="1"/>
          </p:nvSpPr>
          <p:spPr>
            <a:xfrm>
              <a:off x="6867940" y="1690686"/>
              <a:ext cx="1517374" cy="1349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D3472A-A676-DA34-350E-2AA9F6A3FE5D}"/>
                </a:ext>
              </a:extLst>
            </p:cNvPr>
            <p:cNvSpPr/>
            <p:nvPr userDrawn="1"/>
          </p:nvSpPr>
          <p:spPr>
            <a:xfrm>
              <a:off x="8385314" y="1690684"/>
              <a:ext cx="1517374" cy="1349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1AE0F2-3763-45D3-7824-1909127FD7A3}"/>
                </a:ext>
              </a:extLst>
            </p:cNvPr>
            <p:cNvSpPr/>
            <p:nvPr userDrawn="1"/>
          </p:nvSpPr>
          <p:spPr>
            <a:xfrm>
              <a:off x="9902688" y="1690686"/>
              <a:ext cx="1517374" cy="1349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1C1F7AA-0DDB-34C7-F7B7-36C27478E97F}"/>
              </a:ext>
            </a:extLst>
          </p:cNvPr>
          <p:cNvSpPr/>
          <p:nvPr userDrawn="1"/>
        </p:nvSpPr>
        <p:spPr>
          <a:xfrm>
            <a:off x="466063" y="1169929"/>
            <a:ext cx="1741714" cy="594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60126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2403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0CC9A6-F594-9013-21C0-0AB9B6B0068A}"/>
              </a:ext>
            </a:extLst>
          </p:cNvPr>
          <p:cNvGrpSpPr/>
          <p:nvPr userDrawn="1"/>
        </p:nvGrpSpPr>
        <p:grpSpPr>
          <a:xfrm>
            <a:off x="0" y="-1583"/>
            <a:ext cx="12192000" cy="110917"/>
            <a:chOff x="798444" y="1690684"/>
            <a:chExt cx="10621618" cy="1349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59ED64-AEEE-1E30-63BB-12D3B658D4E6}"/>
                </a:ext>
              </a:extLst>
            </p:cNvPr>
            <p:cNvSpPr/>
            <p:nvPr userDrawn="1"/>
          </p:nvSpPr>
          <p:spPr>
            <a:xfrm>
              <a:off x="798444" y="1690688"/>
              <a:ext cx="1517374" cy="1349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A6CB32-6253-198B-64EE-D946F99719E9}"/>
                </a:ext>
              </a:extLst>
            </p:cNvPr>
            <p:cNvSpPr/>
            <p:nvPr userDrawn="1"/>
          </p:nvSpPr>
          <p:spPr>
            <a:xfrm>
              <a:off x="2315818" y="1690687"/>
              <a:ext cx="1517374" cy="1349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62F6D2-69A1-0877-CFE0-9F20CE0788A9}"/>
                </a:ext>
              </a:extLst>
            </p:cNvPr>
            <p:cNvSpPr/>
            <p:nvPr userDrawn="1"/>
          </p:nvSpPr>
          <p:spPr>
            <a:xfrm>
              <a:off x="3833192" y="1690687"/>
              <a:ext cx="1517374" cy="1349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526932-783D-A8BE-1FF7-346245D1656B}"/>
                </a:ext>
              </a:extLst>
            </p:cNvPr>
            <p:cNvSpPr/>
            <p:nvPr userDrawn="1"/>
          </p:nvSpPr>
          <p:spPr>
            <a:xfrm>
              <a:off x="5350566" y="1690686"/>
              <a:ext cx="1517374" cy="134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D24A5F-DF58-B13C-0584-B80B17346C79}"/>
                </a:ext>
              </a:extLst>
            </p:cNvPr>
            <p:cNvSpPr/>
            <p:nvPr userDrawn="1"/>
          </p:nvSpPr>
          <p:spPr>
            <a:xfrm>
              <a:off x="6867940" y="1690686"/>
              <a:ext cx="1517374" cy="1349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F11E75A-3D36-5429-3C20-D33DCB0F7097}"/>
                </a:ext>
              </a:extLst>
            </p:cNvPr>
            <p:cNvSpPr/>
            <p:nvPr userDrawn="1"/>
          </p:nvSpPr>
          <p:spPr>
            <a:xfrm>
              <a:off x="8385314" y="1690684"/>
              <a:ext cx="1517374" cy="1349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25D174-181F-929B-AC3A-05B2C98D75C5}"/>
                </a:ext>
              </a:extLst>
            </p:cNvPr>
            <p:cNvSpPr/>
            <p:nvPr userDrawn="1"/>
          </p:nvSpPr>
          <p:spPr>
            <a:xfrm>
              <a:off x="9902688" y="1690686"/>
              <a:ext cx="1517374" cy="1349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95889DB-48CF-4E4D-4AB4-DBB84E035F47}"/>
              </a:ext>
            </a:extLst>
          </p:cNvPr>
          <p:cNvSpPr/>
          <p:nvPr userDrawn="1"/>
        </p:nvSpPr>
        <p:spPr>
          <a:xfrm>
            <a:off x="870857" y="4433777"/>
            <a:ext cx="1741714" cy="594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86179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6062" y="1526715"/>
            <a:ext cx="5553737" cy="46502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9033" y="1526715"/>
            <a:ext cx="5553737" cy="46502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DCDFB6-8CA7-CEC2-62ED-40359D67439D}"/>
              </a:ext>
            </a:extLst>
          </p:cNvPr>
          <p:cNvGrpSpPr/>
          <p:nvPr userDrawn="1"/>
        </p:nvGrpSpPr>
        <p:grpSpPr>
          <a:xfrm>
            <a:off x="0" y="-1583"/>
            <a:ext cx="12192000" cy="110917"/>
            <a:chOff x="798444" y="1690684"/>
            <a:chExt cx="10621618" cy="1349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A143BE-1200-58AE-9092-9E9FF4C435B5}"/>
                </a:ext>
              </a:extLst>
            </p:cNvPr>
            <p:cNvSpPr/>
            <p:nvPr userDrawn="1"/>
          </p:nvSpPr>
          <p:spPr>
            <a:xfrm>
              <a:off x="798444" y="1690688"/>
              <a:ext cx="1517374" cy="1349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2F8D25-50D4-6354-3DB7-FF6D34463F23}"/>
                </a:ext>
              </a:extLst>
            </p:cNvPr>
            <p:cNvSpPr/>
            <p:nvPr userDrawn="1"/>
          </p:nvSpPr>
          <p:spPr>
            <a:xfrm>
              <a:off x="2315818" y="1690687"/>
              <a:ext cx="1517374" cy="1349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224D65-A6D9-1478-DE96-F5029C42B47F}"/>
                </a:ext>
              </a:extLst>
            </p:cNvPr>
            <p:cNvSpPr/>
            <p:nvPr userDrawn="1"/>
          </p:nvSpPr>
          <p:spPr>
            <a:xfrm>
              <a:off x="3833192" y="1690687"/>
              <a:ext cx="1517374" cy="1349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F7F51C-A7EC-C416-4D2C-D6DD1EA92EF6}"/>
                </a:ext>
              </a:extLst>
            </p:cNvPr>
            <p:cNvSpPr/>
            <p:nvPr userDrawn="1"/>
          </p:nvSpPr>
          <p:spPr>
            <a:xfrm>
              <a:off x="5350566" y="1690686"/>
              <a:ext cx="1517374" cy="134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90B04D3-FB47-4441-0A01-1C8BB16943F7}"/>
                </a:ext>
              </a:extLst>
            </p:cNvPr>
            <p:cNvSpPr/>
            <p:nvPr userDrawn="1"/>
          </p:nvSpPr>
          <p:spPr>
            <a:xfrm>
              <a:off x="6867940" y="1690686"/>
              <a:ext cx="1517374" cy="1349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3886DF-BD44-25A9-3996-E965C3F06CCE}"/>
                </a:ext>
              </a:extLst>
            </p:cNvPr>
            <p:cNvSpPr/>
            <p:nvPr userDrawn="1"/>
          </p:nvSpPr>
          <p:spPr>
            <a:xfrm>
              <a:off x="8385314" y="1690684"/>
              <a:ext cx="1517374" cy="1349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45E2E8-FBC6-36EA-408F-E7EA267E170F}"/>
                </a:ext>
              </a:extLst>
            </p:cNvPr>
            <p:cNvSpPr/>
            <p:nvPr userDrawn="1"/>
          </p:nvSpPr>
          <p:spPr>
            <a:xfrm>
              <a:off x="9902688" y="1690686"/>
              <a:ext cx="1517374" cy="1349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0487D1F9-F14A-44F3-260E-F6CBA741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66" y="382103"/>
            <a:ext cx="11442405" cy="69813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B5E2DC-51CA-6CBE-9BA6-797E63439190}"/>
              </a:ext>
            </a:extLst>
          </p:cNvPr>
          <p:cNvSpPr/>
          <p:nvPr userDrawn="1"/>
        </p:nvSpPr>
        <p:spPr>
          <a:xfrm>
            <a:off x="466063" y="1169929"/>
            <a:ext cx="1741714" cy="594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6362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75" y="1526715"/>
            <a:ext cx="5531512" cy="5930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63" y="2286000"/>
            <a:ext cx="5531512" cy="3903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9670" y="1526715"/>
            <a:ext cx="5531512" cy="5930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9670" y="2286000"/>
            <a:ext cx="5533100" cy="39036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B5B021-5E8E-F1C6-178F-ECEDA840DD1F}"/>
              </a:ext>
            </a:extLst>
          </p:cNvPr>
          <p:cNvGrpSpPr/>
          <p:nvPr userDrawn="1"/>
        </p:nvGrpSpPr>
        <p:grpSpPr>
          <a:xfrm>
            <a:off x="0" y="-1583"/>
            <a:ext cx="12192000" cy="110917"/>
            <a:chOff x="798444" y="1690684"/>
            <a:chExt cx="10621618" cy="13494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1A8506-20F6-94D6-9E94-9E9EFB951232}"/>
                </a:ext>
              </a:extLst>
            </p:cNvPr>
            <p:cNvSpPr/>
            <p:nvPr userDrawn="1"/>
          </p:nvSpPr>
          <p:spPr>
            <a:xfrm>
              <a:off x="798444" y="1690688"/>
              <a:ext cx="1517374" cy="1349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24FD09-523D-567F-3A3F-35A2311504FA}"/>
                </a:ext>
              </a:extLst>
            </p:cNvPr>
            <p:cNvSpPr/>
            <p:nvPr userDrawn="1"/>
          </p:nvSpPr>
          <p:spPr>
            <a:xfrm>
              <a:off x="2315818" y="1690687"/>
              <a:ext cx="1517374" cy="1349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DB052-E5D9-AE7D-F916-56E68591EA72}"/>
                </a:ext>
              </a:extLst>
            </p:cNvPr>
            <p:cNvSpPr/>
            <p:nvPr userDrawn="1"/>
          </p:nvSpPr>
          <p:spPr>
            <a:xfrm>
              <a:off x="3833192" y="1690687"/>
              <a:ext cx="1517374" cy="1349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DA184C-00D7-ECE8-680F-33E0D2FE6B42}"/>
                </a:ext>
              </a:extLst>
            </p:cNvPr>
            <p:cNvSpPr/>
            <p:nvPr userDrawn="1"/>
          </p:nvSpPr>
          <p:spPr>
            <a:xfrm>
              <a:off x="5350566" y="1690686"/>
              <a:ext cx="1517374" cy="134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C85CD3-91D0-68AB-9FD4-1F51FE8BB5D2}"/>
                </a:ext>
              </a:extLst>
            </p:cNvPr>
            <p:cNvSpPr/>
            <p:nvPr userDrawn="1"/>
          </p:nvSpPr>
          <p:spPr>
            <a:xfrm>
              <a:off x="6867940" y="1690686"/>
              <a:ext cx="1517374" cy="1349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F74F3EA-0F40-7DC6-4BBD-A6D182AE9A40}"/>
                </a:ext>
              </a:extLst>
            </p:cNvPr>
            <p:cNvSpPr/>
            <p:nvPr userDrawn="1"/>
          </p:nvSpPr>
          <p:spPr>
            <a:xfrm>
              <a:off x="8385314" y="1690684"/>
              <a:ext cx="1517374" cy="1349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7F412D0-93C3-8BE5-5B64-38C6C35F9570}"/>
                </a:ext>
              </a:extLst>
            </p:cNvPr>
            <p:cNvSpPr/>
            <p:nvPr userDrawn="1"/>
          </p:nvSpPr>
          <p:spPr>
            <a:xfrm>
              <a:off x="9902688" y="1690686"/>
              <a:ext cx="1517374" cy="1349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73D1A4E0-B000-4876-550E-EC491B35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66" y="382103"/>
            <a:ext cx="11442405" cy="69813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62A03D-4087-E02F-7337-01B10FB9B2ED}"/>
              </a:ext>
            </a:extLst>
          </p:cNvPr>
          <p:cNvSpPr/>
          <p:nvPr userDrawn="1"/>
        </p:nvSpPr>
        <p:spPr>
          <a:xfrm>
            <a:off x="466063" y="1169929"/>
            <a:ext cx="1741714" cy="594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34757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24400" y="635443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EEDF0D-0B8D-9408-1F05-D17EFE1B363B}"/>
              </a:ext>
            </a:extLst>
          </p:cNvPr>
          <p:cNvGrpSpPr/>
          <p:nvPr userDrawn="1"/>
        </p:nvGrpSpPr>
        <p:grpSpPr>
          <a:xfrm>
            <a:off x="0" y="-1583"/>
            <a:ext cx="12192000" cy="110917"/>
            <a:chOff x="798444" y="1690684"/>
            <a:chExt cx="10621618" cy="1349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7A5901-98CB-CEB7-D83A-AC981377A6A7}"/>
                </a:ext>
              </a:extLst>
            </p:cNvPr>
            <p:cNvSpPr/>
            <p:nvPr userDrawn="1"/>
          </p:nvSpPr>
          <p:spPr>
            <a:xfrm>
              <a:off x="798444" y="1690688"/>
              <a:ext cx="1517374" cy="1349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EA3AFD-EFAD-F3BE-4622-91E11330D1D8}"/>
                </a:ext>
              </a:extLst>
            </p:cNvPr>
            <p:cNvSpPr/>
            <p:nvPr userDrawn="1"/>
          </p:nvSpPr>
          <p:spPr>
            <a:xfrm>
              <a:off x="2315818" y="1690687"/>
              <a:ext cx="1517374" cy="1349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B354CB-7A3B-324E-B2A1-3575A2A4A5F7}"/>
                </a:ext>
              </a:extLst>
            </p:cNvPr>
            <p:cNvSpPr/>
            <p:nvPr userDrawn="1"/>
          </p:nvSpPr>
          <p:spPr>
            <a:xfrm>
              <a:off x="3833192" y="1690687"/>
              <a:ext cx="1517374" cy="1349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93B4C4-789B-DA19-15D2-008952B6A6F6}"/>
                </a:ext>
              </a:extLst>
            </p:cNvPr>
            <p:cNvSpPr/>
            <p:nvPr userDrawn="1"/>
          </p:nvSpPr>
          <p:spPr>
            <a:xfrm>
              <a:off x="5350566" y="1690686"/>
              <a:ext cx="1517374" cy="134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8FC55D-6738-B4E5-D050-DDD1E16EA2F6}"/>
                </a:ext>
              </a:extLst>
            </p:cNvPr>
            <p:cNvSpPr/>
            <p:nvPr userDrawn="1"/>
          </p:nvSpPr>
          <p:spPr>
            <a:xfrm>
              <a:off x="6867940" y="1690686"/>
              <a:ext cx="1517374" cy="1349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812623-EF92-5CFC-DE1D-4276724FD7A2}"/>
                </a:ext>
              </a:extLst>
            </p:cNvPr>
            <p:cNvSpPr/>
            <p:nvPr userDrawn="1"/>
          </p:nvSpPr>
          <p:spPr>
            <a:xfrm>
              <a:off x="8385314" y="1690684"/>
              <a:ext cx="1517374" cy="1349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E4CE59-BC0C-CB9E-2203-0F76E78104DC}"/>
                </a:ext>
              </a:extLst>
            </p:cNvPr>
            <p:cNvSpPr/>
            <p:nvPr userDrawn="1"/>
          </p:nvSpPr>
          <p:spPr>
            <a:xfrm>
              <a:off x="9902688" y="1690686"/>
              <a:ext cx="1517374" cy="1349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AF1577FC-3541-C139-A43E-B4CEE76C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66" y="382103"/>
            <a:ext cx="11442405" cy="69813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A527AD-AFDC-CE13-D26E-1D76357DDB65}"/>
              </a:ext>
            </a:extLst>
          </p:cNvPr>
          <p:cNvSpPr/>
          <p:nvPr userDrawn="1"/>
        </p:nvSpPr>
        <p:spPr>
          <a:xfrm>
            <a:off x="466063" y="1169929"/>
            <a:ext cx="1741714" cy="594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9433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20930D-C75B-242F-962C-AF89AB5BBF63}"/>
              </a:ext>
            </a:extLst>
          </p:cNvPr>
          <p:cNvGrpSpPr/>
          <p:nvPr userDrawn="1"/>
        </p:nvGrpSpPr>
        <p:grpSpPr>
          <a:xfrm>
            <a:off x="0" y="-1583"/>
            <a:ext cx="12192000" cy="110917"/>
            <a:chOff x="798444" y="1690684"/>
            <a:chExt cx="10621618" cy="13494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886D69-DAA4-ECD6-9C0B-0D9DA37CAE5B}"/>
                </a:ext>
              </a:extLst>
            </p:cNvPr>
            <p:cNvSpPr/>
            <p:nvPr userDrawn="1"/>
          </p:nvSpPr>
          <p:spPr>
            <a:xfrm>
              <a:off x="798444" y="1690688"/>
              <a:ext cx="1517374" cy="1349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E2AAE1-F4B2-7E23-1A54-44A428DCEDC7}"/>
                </a:ext>
              </a:extLst>
            </p:cNvPr>
            <p:cNvSpPr/>
            <p:nvPr userDrawn="1"/>
          </p:nvSpPr>
          <p:spPr>
            <a:xfrm>
              <a:off x="2315818" y="1690687"/>
              <a:ext cx="1517374" cy="1349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A345BA-6E81-8EDA-3B46-FAFAEAFAC8DE}"/>
                </a:ext>
              </a:extLst>
            </p:cNvPr>
            <p:cNvSpPr/>
            <p:nvPr userDrawn="1"/>
          </p:nvSpPr>
          <p:spPr>
            <a:xfrm>
              <a:off x="3833192" y="1690687"/>
              <a:ext cx="1517374" cy="1349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8C21D5-E9C8-314A-ADE4-7349678D471B}"/>
                </a:ext>
              </a:extLst>
            </p:cNvPr>
            <p:cNvSpPr/>
            <p:nvPr userDrawn="1"/>
          </p:nvSpPr>
          <p:spPr>
            <a:xfrm>
              <a:off x="5350566" y="1690686"/>
              <a:ext cx="1517374" cy="134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2A14D5-532A-4742-D458-800BB19E9307}"/>
                </a:ext>
              </a:extLst>
            </p:cNvPr>
            <p:cNvSpPr/>
            <p:nvPr userDrawn="1"/>
          </p:nvSpPr>
          <p:spPr>
            <a:xfrm>
              <a:off x="6867940" y="1690686"/>
              <a:ext cx="1517374" cy="1349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1B4508-E44D-D069-48A8-03FF0EC17CCF}"/>
                </a:ext>
              </a:extLst>
            </p:cNvPr>
            <p:cNvSpPr/>
            <p:nvPr userDrawn="1"/>
          </p:nvSpPr>
          <p:spPr>
            <a:xfrm>
              <a:off x="8385314" y="1690684"/>
              <a:ext cx="1517374" cy="1349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D256C8-6157-CD26-8278-73F1D525653E}"/>
                </a:ext>
              </a:extLst>
            </p:cNvPr>
            <p:cNvSpPr/>
            <p:nvPr userDrawn="1"/>
          </p:nvSpPr>
          <p:spPr>
            <a:xfrm>
              <a:off x="9902688" y="1690686"/>
              <a:ext cx="1517374" cy="1349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130322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751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27673"/>
            <a:ext cx="3932237" cy="344131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EFFD6F-ED07-6DCE-AC7A-D1F668705D0E}"/>
              </a:ext>
            </a:extLst>
          </p:cNvPr>
          <p:cNvGrpSpPr/>
          <p:nvPr userDrawn="1"/>
        </p:nvGrpSpPr>
        <p:grpSpPr>
          <a:xfrm>
            <a:off x="0" y="-1583"/>
            <a:ext cx="12192000" cy="110917"/>
            <a:chOff x="798444" y="1690684"/>
            <a:chExt cx="10621618" cy="1349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66631E-DADE-6A82-24D7-3BBAB8216F11}"/>
                </a:ext>
              </a:extLst>
            </p:cNvPr>
            <p:cNvSpPr/>
            <p:nvPr userDrawn="1"/>
          </p:nvSpPr>
          <p:spPr>
            <a:xfrm>
              <a:off x="798444" y="1690688"/>
              <a:ext cx="1517374" cy="1349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53F652C-F6EC-F037-9624-168B3EFEEC0D}"/>
                </a:ext>
              </a:extLst>
            </p:cNvPr>
            <p:cNvSpPr/>
            <p:nvPr userDrawn="1"/>
          </p:nvSpPr>
          <p:spPr>
            <a:xfrm>
              <a:off x="2315818" y="1690687"/>
              <a:ext cx="1517374" cy="1349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A7842B-92A6-A2FD-7610-D7075E98A3DA}"/>
                </a:ext>
              </a:extLst>
            </p:cNvPr>
            <p:cNvSpPr/>
            <p:nvPr userDrawn="1"/>
          </p:nvSpPr>
          <p:spPr>
            <a:xfrm>
              <a:off x="3833192" y="1690687"/>
              <a:ext cx="1517374" cy="1349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33C1DC-76C5-6BF8-31CB-5CDD7C466D1E}"/>
                </a:ext>
              </a:extLst>
            </p:cNvPr>
            <p:cNvSpPr/>
            <p:nvPr userDrawn="1"/>
          </p:nvSpPr>
          <p:spPr>
            <a:xfrm>
              <a:off x="5350566" y="1690686"/>
              <a:ext cx="1517374" cy="134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9C0911-659D-0CDD-354C-83D92E02E067}"/>
                </a:ext>
              </a:extLst>
            </p:cNvPr>
            <p:cNvSpPr/>
            <p:nvPr userDrawn="1"/>
          </p:nvSpPr>
          <p:spPr>
            <a:xfrm>
              <a:off x="6867940" y="1690686"/>
              <a:ext cx="1517374" cy="1349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6FF14C-7B07-BCCD-F587-6FA12EDB4E78}"/>
                </a:ext>
              </a:extLst>
            </p:cNvPr>
            <p:cNvSpPr/>
            <p:nvPr userDrawn="1"/>
          </p:nvSpPr>
          <p:spPr>
            <a:xfrm>
              <a:off x="8385314" y="1690684"/>
              <a:ext cx="1517374" cy="1349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1CDEC6-BE99-C139-2FDC-A9979DD41AEA}"/>
                </a:ext>
              </a:extLst>
            </p:cNvPr>
            <p:cNvSpPr/>
            <p:nvPr userDrawn="1"/>
          </p:nvSpPr>
          <p:spPr>
            <a:xfrm>
              <a:off x="9902688" y="1690686"/>
              <a:ext cx="1517374" cy="1349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E901A4F-A1B8-FCCF-4904-6B631E74CD1E}"/>
              </a:ext>
            </a:extLst>
          </p:cNvPr>
          <p:cNvSpPr/>
          <p:nvPr userDrawn="1"/>
        </p:nvSpPr>
        <p:spPr>
          <a:xfrm>
            <a:off x="922026" y="2046883"/>
            <a:ext cx="1741714" cy="594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0867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24400" y="635443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A022A9-6063-53AA-CB79-90BD722488C9}"/>
              </a:ext>
            </a:extLst>
          </p:cNvPr>
          <p:cNvGrpSpPr/>
          <p:nvPr userDrawn="1"/>
        </p:nvGrpSpPr>
        <p:grpSpPr>
          <a:xfrm>
            <a:off x="0" y="-1583"/>
            <a:ext cx="12192000" cy="110917"/>
            <a:chOff x="798444" y="1690684"/>
            <a:chExt cx="10621618" cy="1349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154999-8752-015D-E4E1-FD28170F60F3}"/>
                </a:ext>
              </a:extLst>
            </p:cNvPr>
            <p:cNvSpPr/>
            <p:nvPr userDrawn="1"/>
          </p:nvSpPr>
          <p:spPr>
            <a:xfrm>
              <a:off x="798444" y="1690688"/>
              <a:ext cx="1517374" cy="1349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CF0B31-D033-E97D-64C0-0EF3DEE8BAC4}"/>
                </a:ext>
              </a:extLst>
            </p:cNvPr>
            <p:cNvSpPr/>
            <p:nvPr userDrawn="1"/>
          </p:nvSpPr>
          <p:spPr>
            <a:xfrm>
              <a:off x="2315818" y="1690687"/>
              <a:ext cx="1517374" cy="1349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210039-7245-C918-FC7F-A2FD77F5CB98}"/>
                </a:ext>
              </a:extLst>
            </p:cNvPr>
            <p:cNvSpPr/>
            <p:nvPr userDrawn="1"/>
          </p:nvSpPr>
          <p:spPr>
            <a:xfrm>
              <a:off x="3833192" y="1690687"/>
              <a:ext cx="1517374" cy="1349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80666A-51C7-E26E-F428-A252CE2E05BB}"/>
                </a:ext>
              </a:extLst>
            </p:cNvPr>
            <p:cNvSpPr/>
            <p:nvPr userDrawn="1"/>
          </p:nvSpPr>
          <p:spPr>
            <a:xfrm>
              <a:off x="5350566" y="1690686"/>
              <a:ext cx="1517374" cy="134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D59D2C-FB01-8D9B-CE09-D64466618347}"/>
                </a:ext>
              </a:extLst>
            </p:cNvPr>
            <p:cNvSpPr/>
            <p:nvPr userDrawn="1"/>
          </p:nvSpPr>
          <p:spPr>
            <a:xfrm>
              <a:off x="6867940" y="1690686"/>
              <a:ext cx="1517374" cy="1349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EFF21B-9F79-332A-6ECB-EF5E9FD265A7}"/>
                </a:ext>
              </a:extLst>
            </p:cNvPr>
            <p:cNvSpPr/>
            <p:nvPr userDrawn="1"/>
          </p:nvSpPr>
          <p:spPr>
            <a:xfrm>
              <a:off x="8385314" y="1690684"/>
              <a:ext cx="1517374" cy="1349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AE33B4-B262-CCDC-D300-43F9DBFEA88F}"/>
                </a:ext>
              </a:extLst>
            </p:cNvPr>
            <p:cNvSpPr/>
            <p:nvPr userDrawn="1"/>
          </p:nvSpPr>
          <p:spPr>
            <a:xfrm>
              <a:off x="9902688" y="1690686"/>
              <a:ext cx="1517374" cy="1349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134AC7D-9D88-E316-91C0-585741E49C25}"/>
              </a:ext>
            </a:extLst>
          </p:cNvPr>
          <p:cNvSpPr/>
          <p:nvPr userDrawn="1"/>
        </p:nvSpPr>
        <p:spPr>
          <a:xfrm>
            <a:off x="922026" y="2046883"/>
            <a:ext cx="1741714" cy="594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0745948-64B5-C4F0-715B-6BFD58FE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751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1CFDA4F-F1FD-88E1-4ABE-771366EC4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7673"/>
            <a:ext cx="3932237" cy="344131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615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da-DK"/>
              <a:t>17.05.2023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0753" y="6356350"/>
            <a:ext cx="41289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4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ncbi.nlm.nih.gov/pmc/articles/PMC8637247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mailto:hchatwin.ncrr@au.dk" TargetMode="External"/><Relationship Id="rId7" Type="http://schemas.openxmlformats.org/officeDocument/2006/relationships/image" Target="../media/image28.svg"/><Relationship Id="rId2" Type="http://schemas.openxmlformats.org/officeDocument/2006/relationships/hyperlink" Target="mailto:jmundy@clin.au.d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hyperlink" Target="mailto:jst.ncrr@au.dk" TargetMode="External"/><Relationship Id="rId10" Type="http://schemas.openxmlformats.org/officeDocument/2006/relationships/image" Target="../media/image31.svg"/><Relationship Id="rId4" Type="http://schemas.openxmlformats.org/officeDocument/2006/relationships/hyperlink" Target="mailto:alishasmhall@clin.au.dk" TargetMode="External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skracismeforskning.dk/" TargetMode="External"/><Relationship Id="rId7" Type="http://schemas.openxmlformats.org/officeDocument/2006/relationships/hyperlink" Target="https://www.ucl.ac.uk/provost/sites/provost/files/lci_final_report_plus_appendices_web.pdf" TargetMode="External"/><Relationship Id="rId2" Type="http://schemas.openxmlformats.org/officeDocument/2006/relationships/hyperlink" Target="https://www.bbc.co.uk/programmes/m001fd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rcatornet.com/denmark-and-greenland-confront-a-traumatic-birth-control-campaign-was-it-genocide/81015/" TargetMode="External"/><Relationship Id="rId5" Type="http://schemas.openxmlformats.org/officeDocument/2006/relationships/hyperlink" Target="https://www.dr.dk/lyd/p1/spiralkampagnen" TargetMode="External"/><Relationship Id="rId4" Type="http://schemas.openxmlformats.org/officeDocument/2006/relationships/hyperlink" Target="https://cphpost.dk/2021-04-18/history/spectre-of-sprogo-the-dark-chapter-denmark-would-rather-forget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E6F7-6473-F019-C494-46DD3861A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K" sz="7200">
                <a:latin typeface="Tahoma"/>
                <a:ea typeface="Tahoma"/>
                <a:cs typeface="Calibri Light"/>
              </a:rPr>
              <a:t>Anti-Discrimination Working Group</a:t>
            </a:r>
            <a:endParaRPr lang="en-US" sz="7200">
              <a:latin typeface="Tahoma"/>
              <a:ea typeface="Tahom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431298-4855-26CA-ACFD-EE484B8C7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DK" dirty="0">
                <a:latin typeface="Tahoma"/>
                <a:ea typeface="Tahoma"/>
                <a:cs typeface="Calibri"/>
              </a:rPr>
              <a:t>Meeting #2</a:t>
            </a:r>
            <a:endParaRPr lang="en-US" dirty="0">
              <a:latin typeface="Tahoma"/>
              <a:ea typeface="Tahoma"/>
              <a:cs typeface="Calibri"/>
            </a:endParaRPr>
          </a:p>
          <a:p>
            <a:r>
              <a:rPr lang="en-DK" dirty="0">
                <a:latin typeface="Tahoma"/>
                <a:ea typeface="Tahoma"/>
                <a:cs typeface="Calibri"/>
              </a:rPr>
              <a:t>Wednesday, 17 May 2023</a:t>
            </a:r>
            <a:endParaRPr lang="en-US" dirty="0">
              <a:latin typeface="Tahoma"/>
              <a:ea typeface="Tahoma"/>
              <a:cs typeface="Calibri"/>
            </a:endParaRPr>
          </a:p>
          <a:p>
            <a:r>
              <a:rPr lang="en-US" dirty="0">
                <a:latin typeface="Tahoma"/>
                <a:ea typeface="Tahoma"/>
                <a:cs typeface="Calibri"/>
              </a:rPr>
              <a:t>10.00, NCRR main meeting room (and online)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31B0D-0B36-F94B-E1DC-BADE54EE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443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E6408-F367-F414-4A36-D55EF7659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4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6B27B3-A203-9E8E-C4FD-7FE29AF11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95" y="1488075"/>
            <a:ext cx="7073096" cy="2726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1E735-6A8E-FD01-DEE1-DD4230FA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Eugenics in Denmark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F9D3-6163-B813-63B0-27C79C3B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0B362-B501-9672-BDC9-A38B2BF6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5D71E3-AED9-67DB-A437-B32F9EEC8CEC}"/>
              </a:ext>
            </a:extLst>
          </p:cNvPr>
          <p:cNvGrpSpPr/>
          <p:nvPr/>
        </p:nvGrpSpPr>
        <p:grpSpPr>
          <a:xfrm>
            <a:off x="3940055" y="3909484"/>
            <a:ext cx="7787514" cy="2039025"/>
            <a:chOff x="2064957" y="1802892"/>
            <a:chExt cx="7787514" cy="20390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02EBB5-88DC-8AD3-15BD-EA3462E86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0071" y="2712819"/>
              <a:ext cx="7772400" cy="11290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543FCD-9032-56E6-2E34-4965786E0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4957" y="1802892"/>
              <a:ext cx="7772400" cy="917484"/>
            </a:xfrm>
            <a:prstGeom prst="rect">
              <a:avLst/>
            </a:prstGeom>
          </p:spPr>
        </p:pic>
      </p:grpSp>
      <p:pic>
        <p:nvPicPr>
          <p:cNvPr id="11" name="Picture 6" descr="Flag of Denmark - Wikipedia">
            <a:extLst>
              <a:ext uri="{FF2B5EF4-FFF2-40B4-BE49-F238E27FC236}">
                <a16:creationId xmlns:a16="http://schemas.microsoft.com/office/drawing/2014/main" id="{3BB645FD-1268-A112-CDC2-EC407ACAD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897" y="447130"/>
            <a:ext cx="618231" cy="46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75B5598-6A8B-DC88-C3E2-83617F2F613B}"/>
                  </a:ext>
                </a:extLst>
              </p14:cNvPr>
              <p14:cNvContentPartPr/>
              <p14:nvPr/>
            </p14:nvContentPartPr>
            <p14:xfrm>
              <a:off x="3867087" y="1909629"/>
              <a:ext cx="873000" cy="658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75B5598-6A8B-DC88-C3E2-83617F2F61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58087" y="1900989"/>
                <a:ext cx="89064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5B1782B-691A-DFDB-CCA3-F8C608F83DF1}"/>
                  </a:ext>
                </a:extLst>
              </p14:cNvPr>
              <p14:cNvContentPartPr/>
              <p14:nvPr/>
            </p14:nvContentPartPr>
            <p14:xfrm>
              <a:off x="11096467" y="4109229"/>
              <a:ext cx="614160" cy="517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5B1782B-691A-DFDB-CCA3-F8C608F83D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87467" y="4100229"/>
                <a:ext cx="631800" cy="5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89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1E735-6A8E-FD01-DEE1-DD4230FA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Legacy of eugenics in (psychiatric) genetics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BDEBB9-3DB4-AEC7-23B1-80F4C925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DK" dirty="0"/>
              <a:t>The study of human inheritance is the foundation of human genetics</a:t>
            </a:r>
          </a:p>
          <a:p>
            <a:pPr lvl="1"/>
            <a:r>
              <a:rPr lang="en-US" dirty="0"/>
              <a:t>Then: F</a:t>
            </a:r>
            <a:r>
              <a:rPr lang="en-DK" dirty="0"/>
              <a:t>or “the betterment of human society”</a:t>
            </a:r>
          </a:p>
          <a:p>
            <a:pPr lvl="1"/>
            <a:r>
              <a:rPr lang="en-DK" dirty="0">
                <a:latin typeface="Tahoma"/>
                <a:ea typeface="Tahoma"/>
                <a:cs typeface="Tahoma"/>
              </a:rPr>
              <a:t>Now:</a:t>
            </a:r>
            <a:r>
              <a:rPr lang="en-DK" dirty="0">
                <a:latin typeface="Tahoma"/>
                <a:ea typeface="Tahoma"/>
                <a:cs typeface="Tahoma"/>
                <a:sym typeface="Wingdings" pitchFamily="2" charset="2"/>
              </a:rPr>
              <a:t>  For pure science and development of treatment for medical conditions</a:t>
            </a:r>
            <a:endParaRPr lang="en-DK" dirty="0">
              <a:latin typeface="Tahoma"/>
              <a:ea typeface="Tahoma"/>
              <a:cs typeface="Tahoma"/>
            </a:endParaRPr>
          </a:p>
          <a:p>
            <a:endParaRPr lang="en-DK" dirty="0">
              <a:sym typeface="Wingdings" pitchFamily="2" charset="2"/>
            </a:endParaRPr>
          </a:p>
          <a:p>
            <a:r>
              <a:rPr lang="en-DK" dirty="0">
                <a:latin typeface="Tahoma"/>
                <a:ea typeface="Tahoma"/>
                <a:cs typeface="Tahoma"/>
                <a:sym typeface="Wingdings" pitchFamily="2" charset="2"/>
              </a:rPr>
              <a:t>“Galton Laboratory” at University College London today</a:t>
            </a:r>
            <a:endParaRPr lang="en-DK" dirty="0">
              <a:latin typeface="Tahoma"/>
              <a:ea typeface="Tahoma"/>
              <a:cs typeface="Tahoma"/>
            </a:endParaRPr>
          </a:p>
          <a:p>
            <a:endParaRPr lang="en-DK" dirty="0"/>
          </a:p>
          <a:p>
            <a:r>
              <a:rPr lang="en-DK" dirty="0"/>
              <a:t>Emil Kraepelin (1856–1926)</a:t>
            </a:r>
          </a:p>
          <a:p>
            <a:pPr lvl="1"/>
            <a:r>
              <a:rPr lang="en-US" dirty="0"/>
              <a:t>Founder of modern scientific psychiatry, psychopharmacology                   and psychiatric genetics</a:t>
            </a:r>
          </a:p>
          <a:p>
            <a:pPr lvl="1"/>
            <a:r>
              <a:rPr lang="en-US" dirty="0"/>
              <a:t>Eugenic views </a:t>
            </a:r>
            <a:r>
              <a:rPr lang="en-US" dirty="0">
                <a:sym typeface="Wingdings" pitchFamily="2" charset="2"/>
              </a:rPr>
              <a:t> Diagnostic classification system (DSM, ICD)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F9D3-6163-B813-63B0-27C79C3B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0B362-B501-9672-BDC9-A38B2BF6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2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F9D3-6163-B813-63B0-27C79C3B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0B362-B501-9672-BDC9-A38B2BF6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F2092-5140-899B-E731-5108EA729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0075"/>
            <a:ext cx="2908300" cy="4397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The Handmaid's Tale: Atwood, Margaret: 9780385490818: Amazon.com: Books">
            <a:extLst>
              <a:ext uri="{FF2B5EF4-FFF2-40B4-BE49-F238E27FC236}">
                <a16:creationId xmlns:a16="http://schemas.microsoft.com/office/drawing/2014/main" id="{C2174B1A-D1AF-DB55-6BA9-7AFEF4A8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870075"/>
            <a:ext cx="2825750" cy="4397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ollage of a man holding a gun, a woman holding a cigarette, and a futuristic city-scape.">
            <a:extLst>
              <a:ext uri="{FF2B5EF4-FFF2-40B4-BE49-F238E27FC236}">
                <a16:creationId xmlns:a16="http://schemas.microsoft.com/office/drawing/2014/main" id="{46A6A82B-52AD-CE14-9781-47B9E91C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538" y="1870075"/>
            <a:ext cx="2879725" cy="4397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mazon.com: Gattaca [Blu-ray] : Ethan Hawke, Uma Thurman, Alan Arkin, Jude  Law, Loren Dean, Ernest Borgnine, Andrew Niccol, Danny DeVito, Stacey Sher,  Michael Shamberg, Columbia Pictures: Movies &amp; TV">
            <a:extLst>
              <a:ext uri="{FF2B5EF4-FFF2-40B4-BE49-F238E27FC236}">
                <a16:creationId xmlns:a16="http://schemas.microsoft.com/office/drawing/2014/main" id="{C28C95F5-5C65-53E0-BD8B-2012A3092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97" r="1456" b="7315"/>
          <a:stretch/>
        </p:blipFill>
        <p:spPr bwMode="auto">
          <a:xfrm>
            <a:off x="9664700" y="1870075"/>
            <a:ext cx="1685925" cy="1858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mazon.com: Idiocracy : Luke Wilson, Maya Rudolph, Dax Shepard, Terry  Crews, Anthony 'Citric' Campos, David Herman, Sonny Castillo, Kevin McAfee,  Robert Musgrave, Michael McCafferty, Christopher Ryan, Justin Long, Mike  Judge, Etan Cohen,">
            <a:extLst>
              <a:ext uri="{FF2B5EF4-FFF2-40B4-BE49-F238E27FC236}">
                <a16:creationId xmlns:a16="http://schemas.microsoft.com/office/drawing/2014/main" id="{33D7756E-7FBF-6627-11B8-CBEC48AE8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700" y="3802063"/>
            <a:ext cx="1685925" cy="24669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4A0BD07-E963-11E7-4F60-0ED7D7D4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Are we already living in the Brave New World?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72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FC5F-6B2C-D824-27B1-57AC92CBC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Are we already living in the Brave New World?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24240-6D27-DC1F-96DE-6FE523FED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B7B6F-BDD6-91DC-44F9-46E5DDA0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573E7E-31E2-ECA9-8E0B-322CEF2FE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>
                <a:latin typeface="Tahoma"/>
                <a:ea typeface="Tahoma"/>
                <a:cs typeface="Calibri"/>
              </a:rPr>
              <a:t>Fertility control with/out consent</a:t>
            </a:r>
          </a:p>
          <a:p>
            <a:pPr>
              <a:spcBef>
                <a:spcPts val="600"/>
              </a:spcBef>
            </a:pPr>
            <a:endParaRPr lang="en-US" dirty="0">
              <a:latin typeface="Tahoma"/>
              <a:ea typeface="Tahoma"/>
              <a:cs typeface="Calibri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Tahoma"/>
                <a:ea typeface="Tahoma"/>
                <a:cs typeface="Calibri"/>
              </a:rPr>
              <a:t>Genetic screening and counseling for couples</a:t>
            </a:r>
          </a:p>
          <a:p>
            <a:pPr lvl="1">
              <a:spcBef>
                <a:spcPts val="600"/>
              </a:spcBef>
            </a:pPr>
            <a:r>
              <a:rPr lang="en-US" i="1" dirty="0">
                <a:latin typeface="Tahoma"/>
                <a:ea typeface="Tahoma"/>
                <a:cs typeface="Calibri"/>
              </a:rPr>
              <a:t>e.g.</a:t>
            </a:r>
            <a:r>
              <a:rPr lang="en-US" dirty="0">
                <a:latin typeface="Tahoma"/>
                <a:ea typeface="Tahoma"/>
                <a:cs typeface="Calibri"/>
              </a:rPr>
              <a:t>, hemophilia, Tay Sachs</a:t>
            </a:r>
          </a:p>
          <a:p>
            <a:pPr>
              <a:spcBef>
                <a:spcPts val="600"/>
              </a:spcBef>
            </a:pPr>
            <a:endParaRPr lang="en-US" dirty="0">
              <a:latin typeface="Tahoma"/>
              <a:ea typeface="Tahoma"/>
              <a:cs typeface="Calibri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Tahoma"/>
                <a:ea typeface="Tahoma"/>
                <a:cs typeface="Calibri"/>
              </a:rPr>
              <a:t>Prenatal screening and termination of pregnancies</a:t>
            </a:r>
          </a:p>
          <a:p>
            <a:pPr>
              <a:spcBef>
                <a:spcPts val="600"/>
              </a:spcBef>
            </a:pPr>
            <a:endParaRPr lang="en-US" dirty="0">
              <a:cs typeface="Calibri"/>
            </a:endParaRPr>
          </a:p>
          <a:p>
            <a:pPr>
              <a:spcBef>
                <a:spcPts val="600"/>
              </a:spcBef>
            </a:pPr>
            <a:r>
              <a:rPr lang="en-US" dirty="0">
                <a:cs typeface="Calibri"/>
              </a:rPr>
              <a:t>Gene editing</a:t>
            </a:r>
          </a:p>
          <a:p>
            <a:pPr>
              <a:spcBef>
                <a:spcPts val="600"/>
              </a:spcBef>
            </a:pPr>
            <a:endParaRPr lang="en-US" dirty="0">
              <a:cs typeface="Calibri"/>
            </a:endParaRPr>
          </a:p>
          <a:p>
            <a:pPr>
              <a:spcBef>
                <a:spcPts val="600"/>
              </a:spcBef>
            </a:pPr>
            <a:r>
              <a:rPr lang="en-US" dirty="0">
                <a:cs typeface="Calibri"/>
              </a:rPr>
              <a:t>Treatment of adults suffering from hereditary disorders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40414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FC5F-6B2C-D824-27B1-57AC92CBC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Calibri Light"/>
              </a:rPr>
              <a:t>Ideas for next meeting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0C58A-F808-47A2-DF18-0716ED52D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63" y="1526715"/>
            <a:ext cx="5908887" cy="465024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22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Historical perspective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E.g., parallel development of genetics and eugenics</a:t>
            </a:r>
          </a:p>
          <a:p>
            <a:pPr>
              <a:spcBef>
                <a:spcPts val="2200"/>
              </a:spcBef>
            </a:pPr>
            <a:r>
              <a:rPr lang="en-US" dirty="0"/>
              <a:t>Book club</a:t>
            </a:r>
          </a:p>
          <a:p>
            <a:pPr lvl="1"/>
            <a:r>
              <a:rPr lang="en-US" dirty="0"/>
              <a:t>E.g., </a:t>
            </a:r>
            <a:r>
              <a:rPr lang="en-US" i="1" dirty="0"/>
              <a:t>The Immortal Life of Henrietta Lacks</a:t>
            </a:r>
          </a:p>
          <a:p>
            <a:pPr>
              <a:spcBef>
                <a:spcPts val="2200"/>
              </a:spcBef>
            </a:pPr>
            <a:r>
              <a:rPr lang="en-US" dirty="0"/>
              <a:t>How-to: Active anti-discrimination</a:t>
            </a:r>
          </a:p>
          <a:p>
            <a:pPr lvl="1"/>
            <a:r>
              <a:rPr lang="en-US" dirty="0"/>
              <a:t>E.g., “</a:t>
            </a:r>
            <a:r>
              <a:rPr lang="en-US" dirty="0" err="1"/>
              <a:t>racefile</a:t>
            </a:r>
            <a:r>
              <a:rPr lang="en-US" dirty="0"/>
              <a:t>” for PC plots in a published </a:t>
            </a:r>
            <a:r>
              <a:rPr lang="en-US" dirty="0">
                <a:hlinkClick r:id="rId2"/>
              </a:rPr>
              <a:t>bioinformatics tool </a:t>
            </a:r>
            <a:r>
              <a:rPr lang="en-US" dirty="0">
                <a:sym typeface="Wingdings" pitchFamily="2" charset="2"/>
              </a:rPr>
              <a:t> here is how one reviewer addressed it:</a:t>
            </a:r>
            <a:endParaRPr lang="en-US" i="1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D3100-10D6-553D-8E51-09E275B92F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37C45-5B06-12CA-0F80-106ECFA7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A522C-0C23-DC27-8136-F62BCB61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950" y="326098"/>
            <a:ext cx="5648700" cy="58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85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CD69EDF-F7F1-5277-79B0-E06D46F08122}"/>
              </a:ext>
            </a:extLst>
          </p:cNvPr>
          <p:cNvSpPr/>
          <p:nvPr/>
        </p:nvSpPr>
        <p:spPr>
          <a:xfrm>
            <a:off x="5834276" y="1282535"/>
            <a:ext cx="5222290" cy="17458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650D2-5E12-7E1E-0E9C-B755193DB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51006"/>
            <a:ext cx="10515600" cy="1282771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Thanks!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FB697-EFDC-B46B-1A67-CCA18CA29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081" y="4706693"/>
            <a:ext cx="2543908" cy="13829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 dirty="0">
                <a:latin typeface="Tahoma"/>
                <a:ea typeface="Tahoma"/>
                <a:cs typeface="Tahoma"/>
              </a:rPr>
              <a:t>Jess Mundy </a:t>
            </a:r>
          </a:p>
          <a:p>
            <a:r>
              <a:rPr lang="en-US" sz="2000" dirty="0">
                <a:latin typeface="Tahoma"/>
                <a:ea typeface="Tahoma"/>
                <a:cs typeface="Tahoma"/>
              </a:rPr>
              <a:t>Hannah </a:t>
            </a:r>
            <a:r>
              <a:rPr lang="en-US" sz="2000" dirty="0" err="1">
                <a:latin typeface="Tahoma"/>
                <a:ea typeface="Tahoma"/>
                <a:cs typeface="Tahoma"/>
              </a:rPr>
              <a:t>Chatwin</a:t>
            </a:r>
            <a:endParaRPr lang="en-US" sz="2000" dirty="0"/>
          </a:p>
          <a:p>
            <a:r>
              <a:rPr lang="en-US" sz="2000" dirty="0">
                <a:latin typeface="Tahoma"/>
                <a:ea typeface="Tahoma"/>
                <a:cs typeface="Tahoma"/>
              </a:rPr>
              <a:t>Alisha Hall </a:t>
            </a:r>
          </a:p>
          <a:p>
            <a:r>
              <a:rPr lang="en-US" sz="2000" dirty="0" err="1">
                <a:latin typeface="Tahoma"/>
                <a:ea typeface="Tahoma"/>
                <a:cs typeface="Tahoma"/>
              </a:rPr>
              <a:t>Jette</a:t>
            </a:r>
            <a:r>
              <a:rPr lang="en-US" sz="2000" dirty="0">
                <a:latin typeface="Tahoma"/>
                <a:ea typeface="Tahoma"/>
                <a:cs typeface="Tahoma"/>
              </a:rPr>
              <a:t> Steinbach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F4FFF-35DF-BBF6-0DE9-1157C57C61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A709-FE40-30B1-644A-06921F1D0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15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7F8EE88-D685-8ACF-7E53-C8284CA2169F}"/>
              </a:ext>
            </a:extLst>
          </p:cNvPr>
          <p:cNvSpPr txBox="1">
            <a:spLocks/>
          </p:cNvSpPr>
          <p:nvPr/>
        </p:nvSpPr>
        <p:spPr>
          <a:xfrm>
            <a:off x="4079833" y="4706693"/>
            <a:ext cx="3508886" cy="13829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ahoma"/>
                <a:ea typeface="Tahoma"/>
                <a:cs typeface="Tahoma"/>
                <a:hlinkClick r:id="rId2"/>
              </a:rPr>
              <a:t>jmundy@clin.au.dk</a:t>
            </a:r>
            <a:r>
              <a:rPr lang="en-US" sz="2000" dirty="0">
                <a:latin typeface="Tahoma"/>
                <a:ea typeface="Tahoma"/>
                <a:cs typeface="Tahoma"/>
              </a:rPr>
              <a:t> </a:t>
            </a:r>
            <a:endParaRPr lang="en-US" sz="2000" dirty="0"/>
          </a:p>
          <a:p>
            <a:r>
              <a:rPr lang="en-US" sz="2000" dirty="0">
                <a:latin typeface="Tahoma"/>
                <a:ea typeface="Tahoma"/>
                <a:cs typeface="Tahoma"/>
                <a:hlinkClick r:id="rId3"/>
              </a:rPr>
              <a:t>hchatwin.ncrr@au.dk</a:t>
            </a:r>
            <a:r>
              <a:rPr lang="en-US" sz="2000" dirty="0">
                <a:latin typeface="Tahoma"/>
                <a:ea typeface="Tahoma"/>
                <a:cs typeface="Tahoma"/>
              </a:rPr>
              <a:t> </a:t>
            </a:r>
            <a:endParaRPr lang="en-US" sz="2000" dirty="0"/>
          </a:p>
          <a:p>
            <a:r>
              <a:rPr lang="en-US" sz="2000" dirty="0">
                <a:latin typeface="Tahoma"/>
                <a:ea typeface="Tahoma"/>
                <a:cs typeface="Tahoma"/>
                <a:hlinkClick r:id="rId4"/>
              </a:rPr>
              <a:t>alishasmhall@clin.au.dk</a:t>
            </a:r>
            <a:r>
              <a:rPr lang="en-US" sz="2000" dirty="0">
                <a:latin typeface="Tahoma"/>
                <a:ea typeface="Tahoma"/>
                <a:cs typeface="Tahoma"/>
              </a:rPr>
              <a:t> </a:t>
            </a:r>
          </a:p>
          <a:p>
            <a:r>
              <a:rPr lang="en-US" sz="2000" dirty="0">
                <a:latin typeface="Tahoma"/>
                <a:ea typeface="Tahoma"/>
                <a:cs typeface="Tahoma"/>
                <a:hlinkClick r:id="rId5"/>
              </a:rPr>
              <a:t>jst.ncrr@au.dk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27C6E6-8503-108B-3427-8EB598F0CA3E}"/>
              </a:ext>
            </a:extLst>
          </p:cNvPr>
          <p:cNvSpPr txBox="1">
            <a:spLocks/>
          </p:cNvSpPr>
          <p:nvPr/>
        </p:nvSpPr>
        <p:spPr>
          <a:xfrm>
            <a:off x="4526470" y="1355331"/>
            <a:ext cx="4597218" cy="1282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n-US" sz="3600" dirty="0">
                <a:latin typeface="Tahoma"/>
                <a:ea typeface="Tahoma"/>
                <a:cs typeface="Calibri Light"/>
              </a:rPr>
              <a:t>Next meeting:</a:t>
            </a:r>
          </a:p>
          <a:p>
            <a:pPr algn="r"/>
            <a:r>
              <a:rPr lang="en-US" sz="3600" dirty="0">
                <a:latin typeface="Tahoma"/>
                <a:ea typeface="Tahoma"/>
                <a:cs typeface="Calibri Light"/>
              </a:rPr>
              <a:t>June ?</a:t>
            </a:r>
            <a:endParaRPr lang="en-US" sz="3600" dirty="0">
              <a:cs typeface="Calibri Light"/>
            </a:endParaRPr>
          </a:p>
        </p:txBody>
      </p:sp>
      <p:pic>
        <p:nvPicPr>
          <p:cNvPr id="12" name="Graphic 12" descr="Daily calendar outline">
            <a:extLst>
              <a:ext uri="{FF2B5EF4-FFF2-40B4-BE49-F238E27FC236}">
                <a16:creationId xmlns:a16="http://schemas.microsoft.com/office/drawing/2014/main" id="{445CD090-0856-E283-8966-281C30CF3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7231" y="1379081"/>
            <a:ext cx="1649335" cy="164933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0240E1C-1D37-C563-5762-9F48D5CFCDB8}"/>
              </a:ext>
            </a:extLst>
          </p:cNvPr>
          <p:cNvSpPr txBox="1">
            <a:spLocks/>
          </p:cNvSpPr>
          <p:nvPr/>
        </p:nvSpPr>
        <p:spPr>
          <a:xfrm>
            <a:off x="7788936" y="4706693"/>
            <a:ext cx="3165965" cy="13829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ahoma"/>
                <a:ea typeface="Tahoma"/>
                <a:cs typeface="Tahoma"/>
              </a:rPr>
              <a:t>@</a:t>
            </a:r>
            <a:r>
              <a:rPr lang="en-US" sz="2000" dirty="0" err="1">
                <a:latin typeface="Tahoma"/>
                <a:ea typeface="Tahoma"/>
                <a:cs typeface="Tahoma"/>
              </a:rPr>
              <a:t>jessmndy</a:t>
            </a:r>
            <a:endParaRPr lang="en-US" sz="2000" dirty="0"/>
          </a:p>
          <a:p>
            <a:r>
              <a:rPr lang="en-US" sz="2000" dirty="0">
                <a:latin typeface="Tahoma"/>
                <a:ea typeface="Tahoma"/>
                <a:cs typeface="Tahoma"/>
              </a:rPr>
              <a:t>@hannahchatwin2</a:t>
            </a:r>
            <a:endParaRPr lang="en-US" sz="2000" dirty="0"/>
          </a:p>
          <a:p>
            <a:r>
              <a:rPr lang="en-US" sz="2000" dirty="0">
                <a:latin typeface="Tahoma"/>
                <a:ea typeface="Tahoma"/>
                <a:cs typeface="Tahoma"/>
              </a:rPr>
              <a:t>@</a:t>
            </a:r>
            <a:r>
              <a:rPr lang="en-US" sz="2000" dirty="0" err="1">
                <a:latin typeface="Tahoma"/>
                <a:ea typeface="Tahoma"/>
                <a:cs typeface="Tahoma"/>
              </a:rPr>
              <a:t>asmhall</a:t>
            </a:r>
            <a:endParaRPr lang="en-US" sz="2000" dirty="0">
              <a:latin typeface="Tahoma"/>
              <a:ea typeface="Tahoma"/>
              <a:cs typeface="Tahoma"/>
            </a:endParaRPr>
          </a:p>
          <a:p>
            <a:r>
              <a:rPr lang="en-US" sz="20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_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7C2ABE-31AE-47D6-3837-0D2AF4150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727" y="4786795"/>
            <a:ext cx="331136" cy="27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Envelope outline">
            <a:extLst>
              <a:ext uri="{FF2B5EF4-FFF2-40B4-BE49-F238E27FC236}">
                <a16:creationId xmlns:a16="http://schemas.microsoft.com/office/drawing/2014/main" id="{9234E075-7FD1-A70B-38BB-FA1D1A18016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6417" y="4706693"/>
            <a:ext cx="363416" cy="35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69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5A70-90B5-0363-E09C-3BAC58EF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Resources / Further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BCD70-A01C-47D6-EDAC-CFC046044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200000"/>
              </a:lnSpc>
              <a:spcBef>
                <a:spcPts val="1800"/>
              </a:spcBef>
            </a:pPr>
            <a:r>
              <a:rPr lang="en-DK" sz="2000" dirty="0">
                <a:latin typeface="Tahoma"/>
                <a:ea typeface="Tahoma"/>
                <a:cs typeface="Tahoma"/>
                <a:hlinkClick r:id="rId2"/>
              </a:rPr>
              <a:t>Bad Blood: </a:t>
            </a:r>
            <a:r>
              <a:rPr lang="en-US" sz="2000" dirty="0">
                <a:latin typeface="Tahoma"/>
                <a:ea typeface="Tahoma"/>
                <a:cs typeface="Tahoma"/>
                <a:hlinkClick r:id="rId2"/>
              </a:rPr>
              <a:t>The Story of Eugenics</a:t>
            </a:r>
            <a:r>
              <a:rPr lang="en-US" sz="2000" dirty="0">
                <a:latin typeface="Tahoma"/>
                <a:ea typeface="Tahoma"/>
                <a:cs typeface="Tahoma"/>
              </a:rPr>
              <a:t> (</a:t>
            </a:r>
            <a:r>
              <a:rPr lang="en-DK" sz="2000" dirty="0">
                <a:latin typeface="Tahoma"/>
                <a:ea typeface="Tahoma"/>
                <a:cs typeface="Tahoma"/>
              </a:rPr>
              <a:t>BBC Radio 4 extended podcast by Adam Rutherford)</a:t>
            </a:r>
          </a:p>
          <a:p>
            <a:pPr>
              <a:lnSpc>
                <a:spcPct val="200000"/>
              </a:lnSpc>
              <a:spcBef>
                <a:spcPts val="1800"/>
              </a:spcBef>
            </a:pPr>
            <a:r>
              <a:rPr lang="en-US" sz="2000" dirty="0">
                <a:latin typeface="Tahoma"/>
                <a:ea typeface="Tahoma"/>
                <a:cs typeface="Tahoma"/>
                <a:hlinkClick r:id="rId3"/>
              </a:rPr>
              <a:t>https://danskracismeforskning.dk/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endParaRPr lang="en-DK" sz="2000" dirty="0">
              <a:latin typeface="Tahoma"/>
              <a:ea typeface="Tahoma"/>
              <a:cs typeface="Tahoma"/>
            </a:endParaRPr>
          </a:p>
          <a:p>
            <a:pPr>
              <a:lnSpc>
                <a:spcPct val="200000"/>
              </a:lnSpc>
              <a:spcBef>
                <a:spcPts val="1800"/>
              </a:spcBef>
            </a:pPr>
            <a:r>
              <a:rPr lang="en-DK" sz="2000" dirty="0">
                <a:latin typeface="Tahoma"/>
                <a:ea typeface="Tahoma"/>
                <a:cs typeface="Tahoma"/>
              </a:rPr>
              <a:t>Pigehjemmet på Sprogø / Kellersk Institut (</a:t>
            </a:r>
            <a:r>
              <a:rPr lang="en-DK" sz="2000" dirty="0">
                <a:latin typeface="Tahoma"/>
                <a:ea typeface="Tahoma"/>
                <a:cs typeface="Tahoma"/>
                <a:hlinkClick r:id="rId4"/>
              </a:rPr>
              <a:t>English article</a:t>
            </a:r>
            <a:r>
              <a:rPr lang="en-DK" sz="2000" dirty="0">
                <a:latin typeface="Tahoma"/>
                <a:ea typeface="Tahoma"/>
                <a:cs typeface="Tahoma"/>
              </a:rPr>
              <a:t>)</a:t>
            </a:r>
          </a:p>
          <a:p>
            <a:pPr>
              <a:lnSpc>
                <a:spcPct val="200000"/>
              </a:lnSpc>
              <a:spcBef>
                <a:spcPts val="1800"/>
              </a:spcBef>
            </a:pPr>
            <a:r>
              <a:rPr lang="en-DK" sz="2000" dirty="0">
                <a:latin typeface="Tahoma"/>
                <a:ea typeface="Tahoma"/>
                <a:cs typeface="Tahoma"/>
                <a:hlinkClick r:id="rId5"/>
              </a:rPr>
              <a:t>Danish podcast </a:t>
            </a:r>
            <a:r>
              <a:rPr lang="en-DK" sz="2000" i="1" dirty="0">
                <a:latin typeface="Tahoma"/>
                <a:ea typeface="Tahoma"/>
                <a:cs typeface="Tahoma"/>
                <a:hlinkClick r:id="rId5"/>
              </a:rPr>
              <a:t>Spiralkampagnen</a:t>
            </a:r>
            <a:r>
              <a:rPr lang="en-DK" sz="2000" dirty="0">
                <a:latin typeface="Tahoma"/>
                <a:ea typeface="Tahoma"/>
                <a:cs typeface="Tahoma"/>
                <a:hlinkClick r:id="rId5"/>
              </a:rPr>
              <a:t> </a:t>
            </a:r>
            <a:r>
              <a:rPr lang="en-DK" sz="2000" dirty="0">
                <a:latin typeface="Tahoma"/>
                <a:ea typeface="Tahoma"/>
                <a:cs typeface="Tahoma"/>
              </a:rPr>
              <a:t>(DR “The IUD Campaign” in Greenland; + </a:t>
            </a:r>
            <a:r>
              <a:rPr lang="en-DK" sz="2000" dirty="0">
                <a:latin typeface="Tahoma"/>
                <a:ea typeface="Tahoma"/>
                <a:cs typeface="Tahoma"/>
                <a:hlinkClick r:id="rId6"/>
              </a:rPr>
              <a:t>English article </a:t>
            </a:r>
            <a:r>
              <a:rPr lang="en-DK" sz="2000" dirty="0">
                <a:latin typeface="Tahoma"/>
                <a:ea typeface="Tahoma"/>
                <a:cs typeface="Tahoma"/>
              </a:rPr>
              <a:t>summarizing it)</a:t>
            </a:r>
          </a:p>
          <a:p>
            <a:pPr>
              <a:lnSpc>
                <a:spcPct val="200000"/>
              </a:lnSpc>
              <a:spcBef>
                <a:spcPts val="1800"/>
              </a:spcBef>
            </a:pPr>
            <a:r>
              <a:rPr lang="en-DK" sz="2000" dirty="0">
                <a:latin typeface="Tahoma"/>
                <a:ea typeface="Tahoma"/>
                <a:cs typeface="Tahoma"/>
              </a:rPr>
              <a:t>Has the "</a:t>
            </a:r>
            <a:r>
              <a:rPr lang="en-DK" sz="2000" dirty="0">
                <a:latin typeface="Tahoma"/>
                <a:ea typeface="Tahoma"/>
                <a:cs typeface="Tahoma"/>
                <a:hlinkClick r:id="rId7"/>
              </a:rPr>
              <a:t>London Conference on Intelligence</a:t>
            </a:r>
            <a:r>
              <a:rPr lang="en-DK" sz="2000" dirty="0">
                <a:latin typeface="Tahoma"/>
                <a:ea typeface="Tahoma"/>
                <a:cs typeface="Tahoma"/>
              </a:rPr>
              <a:t>” moved to Denmark?</a:t>
            </a:r>
          </a:p>
          <a:p>
            <a:pPr>
              <a:lnSpc>
                <a:spcPct val="200000"/>
              </a:lnSpc>
              <a:spcBef>
                <a:spcPts val="1800"/>
              </a:spcBef>
            </a:pPr>
            <a:endParaRPr lang="en-DK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318E-9A03-98D8-5CE2-E3FCC725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F64F7-6DDF-979D-FAC6-90933939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8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5A70-90B5-0363-E09C-3BAC58EF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Resources / Further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BCD70-A01C-47D6-EDAC-CFC046044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000" dirty="0"/>
              <a:t>Kemp, T. Danish experiences in negative eugenics, 1929-45. </a:t>
            </a:r>
            <a:r>
              <a:rPr lang="en-US" sz="2000" i="1" dirty="0"/>
              <a:t>Eugen Rev. </a:t>
            </a:r>
            <a:r>
              <a:rPr lang="en-US" sz="2000" dirty="0"/>
              <a:t>1947 Jan;38(4):181-6. PMID: 20286619; PMCID: PMC2986383.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000" i="1" dirty="0">
                <a:latin typeface="Tahoma"/>
                <a:ea typeface="Tahoma"/>
                <a:cs typeface="Tahoma"/>
              </a:rPr>
              <a:t>Eugenics and the welfare state, Norway, Sweden, Denmark, and Finland</a:t>
            </a:r>
            <a:r>
              <a:rPr lang="en-DK" sz="2000" i="1" dirty="0">
                <a:latin typeface="Tahoma"/>
                <a:ea typeface="Tahoma"/>
                <a:cs typeface="Tahoma"/>
              </a:rPr>
              <a:t> </a:t>
            </a:r>
            <a:r>
              <a:rPr lang="en-DK" sz="2000" dirty="0">
                <a:latin typeface="Tahoma"/>
                <a:ea typeface="Tahoma"/>
                <a:cs typeface="Tahoma"/>
              </a:rPr>
              <a:t>by </a:t>
            </a:r>
            <a:r>
              <a:rPr lang="en-US" sz="2000" dirty="0">
                <a:latin typeface="Tahoma"/>
                <a:ea typeface="Tahoma"/>
                <a:cs typeface="Tahoma"/>
              </a:rPr>
              <a:t>Gunnar </a:t>
            </a:r>
            <a:r>
              <a:rPr lang="en-US" sz="2000" dirty="0" err="1">
                <a:latin typeface="Tahoma"/>
                <a:ea typeface="Tahoma"/>
                <a:cs typeface="Tahoma"/>
              </a:rPr>
              <a:t>Broberg</a:t>
            </a:r>
            <a:r>
              <a:rPr lang="en-US" sz="2000" dirty="0">
                <a:latin typeface="Tahoma"/>
                <a:ea typeface="Tahoma"/>
                <a:cs typeface="Tahoma"/>
              </a:rPr>
              <a:t> and Nils Roll-Hansen</a:t>
            </a:r>
            <a:endParaRPr lang="en-US" sz="2000" dirty="0"/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000" dirty="0" err="1"/>
              <a:t>Roelcke</a:t>
            </a:r>
            <a:r>
              <a:rPr lang="en-US" sz="2000" dirty="0"/>
              <a:t> V. Eugenic concerns, scientific practices: international relations in the establishment of psychiatric genetics in Germany, Britain, the USA and Scandinavia, c.1910-60. </a:t>
            </a:r>
            <a:r>
              <a:rPr lang="en-US" sz="2000" i="1" dirty="0"/>
              <a:t>Hist Psychiatry</a:t>
            </a:r>
            <a:r>
              <a:rPr lang="en-US" sz="2000" dirty="0"/>
              <a:t>. 2019 Mar;30(1):19-37. </a:t>
            </a:r>
            <a:r>
              <a:rPr lang="en-US" sz="2000" dirty="0" err="1"/>
              <a:t>doi</a:t>
            </a:r>
            <a:r>
              <a:rPr lang="en-US" sz="2000" dirty="0"/>
              <a:t>: 10.1177/0957154X18808666. </a:t>
            </a:r>
            <a:r>
              <a:rPr lang="en-US" sz="2000" dirty="0" err="1"/>
              <a:t>Epub</a:t>
            </a:r>
            <a:r>
              <a:rPr lang="en-US" sz="2000" dirty="0"/>
              <a:t> 2018 Nov 1. PMID: 30382757.</a:t>
            </a:r>
          </a:p>
          <a:p>
            <a:pPr>
              <a:lnSpc>
                <a:spcPct val="200000"/>
              </a:lnSpc>
              <a:spcBef>
                <a:spcPts val="1800"/>
              </a:spcBef>
            </a:pPr>
            <a:endParaRPr lang="en-DK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318E-9A03-98D8-5CE2-E3FCC725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F64F7-6DDF-979D-FAC6-90933939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64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348C-07D4-050D-BF62-9C07260A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/>
              <a:t>Agenda</a:t>
            </a:r>
          </a:p>
        </p:txBody>
      </p:sp>
      <p:pic>
        <p:nvPicPr>
          <p:cNvPr id="15" name="Content Placeholder 1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83A98CE-5EB4-7DA1-2E48-3CE7E8CA7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B79F6E-0317-C4B3-1197-9C3698F6F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spcBef>
                <a:spcPts val="2200"/>
              </a:spcBef>
              <a:buFont typeface="+mj-lt"/>
              <a:buAutoNum type="arabicPeriod"/>
            </a:pPr>
            <a:r>
              <a:rPr lang="en-DK" dirty="0">
                <a:latin typeface="Tahoma"/>
                <a:ea typeface="Tahoma"/>
                <a:cs typeface="Tahoma"/>
              </a:rPr>
              <a:t>Introduction round</a:t>
            </a:r>
          </a:p>
          <a:p>
            <a:pPr marL="342900" indent="-342900">
              <a:spcBef>
                <a:spcPts val="2200"/>
              </a:spcBef>
              <a:buFont typeface="+mj-lt"/>
              <a:buAutoNum type="arabicPeriod"/>
            </a:pPr>
            <a:r>
              <a:rPr lang="en-DK" dirty="0">
                <a:latin typeface="Tahoma"/>
                <a:ea typeface="Tahoma"/>
                <a:cs typeface="Tahoma"/>
              </a:rPr>
              <a:t>Aims of the group</a:t>
            </a:r>
          </a:p>
          <a:p>
            <a:pPr marL="342900" indent="-342900">
              <a:spcBef>
                <a:spcPts val="2200"/>
              </a:spcBef>
              <a:buFont typeface="+mj-lt"/>
              <a:buAutoNum type="arabicPeriod"/>
            </a:pPr>
            <a:r>
              <a:rPr lang="en-DK" dirty="0">
                <a:latin typeface="Tahoma"/>
                <a:ea typeface="Tahoma"/>
                <a:cs typeface="Tahoma"/>
              </a:rPr>
              <a:t>Adam Rutherford’s podcast: History of eugenics</a:t>
            </a:r>
          </a:p>
          <a:p>
            <a:pPr marL="342900" indent="-342900">
              <a:spcBef>
                <a:spcPts val="2200"/>
              </a:spcBef>
              <a:buAutoNum type="arabicPeriod"/>
            </a:pPr>
            <a:r>
              <a:rPr lang="en-DK" dirty="0">
                <a:latin typeface="Tahoma"/>
                <a:ea typeface="Tahoma"/>
                <a:cs typeface="Tahoma"/>
              </a:rPr>
              <a:t>Legacy of eugenics in (psychiatric) genetics</a:t>
            </a:r>
          </a:p>
          <a:p>
            <a:pPr marL="342900" indent="-342900">
              <a:spcBef>
                <a:spcPts val="2200"/>
              </a:spcBef>
              <a:buFont typeface="+mj-lt"/>
              <a:buAutoNum type="arabicPeriod"/>
            </a:pPr>
            <a:r>
              <a:rPr lang="en-DK" dirty="0">
                <a:latin typeface="Tahoma"/>
                <a:ea typeface="Tahoma"/>
                <a:cs typeface="Tahoma"/>
              </a:rPr>
              <a:t>Discussion: Are we already living in the Brave New World?</a:t>
            </a:r>
          </a:p>
          <a:p>
            <a:pPr marL="342900" indent="-342900">
              <a:spcBef>
                <a:spcPts val="2200"/>
              </a:spcBef>
              <a:buFont typeface="+mj-lt"/>
              <a:buAutoNum type="arabicPeriod"/>
            </a:pPr>
            <a:r>
              <a:rPr lang="en-DK" dirty="0">
                <a:latin typeface="Tahoma"/>
                <a:ea typeface="Tahoma"/>
                <a:cs typeface="Tahoma"/>
              </a:rPr>
              <a:t>Ideas for next meeting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51618-6C07-AC87-0ED7-1799D61A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E5D8D-6AAE-11D0-8415-AC555777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0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5FF8-2908-C847-3565-55B52A1B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/>
                <a:ea typeface="Tahoma"/>
                <a:cs typeface="Tahoma"/>
              </a:rPr>
              <a:t>Introductions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EF293-1A46-93C4-21CA-136A3BBC8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9F52C-DA55-CB12-4F9E-CDD61E77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0905549-CF69-8606-47ED-64A850E8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88" y="537905"/>
            <a:ext cx="5442625" cy="57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1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F630-99FC-ADC7-F83F-69E06254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Calibri Light"/>
              </a:rPr>
              <a:t>Aims of the group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9F2D6-F7A8-B902-1FCE-1C592EBB6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spcBef>
                <a:spcPts val="1600"/>
              </a:spcBef>
              <a:buAutoNum type="arabicPeriod"/>
            </a:pPr>
            <a:r>
              <a:rPr lang="en-GB" sz="1800">
                <a:latin typeface="Tahoma"/>
                <a:ea typeface="Tahoma"/>
                <a:cs typeface="Tahoma"/>
              </a:rPr>
              <a:t>To strive for </a:t>
            </a:r>
            <a:r>
              <a:rPr lang="en-GB" sz="1800" b="1">
                <a:latin typeface="Tahoma"/>
                <a:ea typeface="Tahoma"/>
                <a:cs typeface="Tahoma"/>
              </a:rPr>
              <a:t>equality</a:t>
            </a:r>
            <a:r>
              <a:rPr lang="en-GB" sz="1800">
                <a:latin typeface="Tahoma"/>
                <a:ea typeface="Tahoma"/>
                <a:cs typeface="Tahoma"/>
              </a:rPr>
              <a:t> </a:t>
            </a:r>
            <a:endParaRPr lang="en-US" sz="1800">
              <a:latin typeface="Tahoma"/>
              <a:ea typeface="Tahoma"/>
              <a:cs typeface="Tahoma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GB" sz="1800">
              <a:latin typeface="Tahoma"/>
              <a:ea typeface="Tahoma"/>
              <a:cs typeface="Tahoma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GB" sz="1800">
                <a:latin typeface="Tahoma"/>
                <a:ea typeface="Tahoma"/>
                <a:cs typeface="Tahoma"/>
              </a:rPr>
              <a:t>To strive for </a:t>
            </a:r>
            <a:r>
              <a:rPr lang="en-GB" sz="1800" b="1">
                <a:latin typeface="Tahoma"/>
                <a:ea typeface="Tahoma"/>
                <a:cs typeface="Tahoma"/>
              </a:rPr>
              <a:t>diversity</a:t>
            </a:r>
            <a:r>
              <a:rPr lang="en-GB" sz="1800">
                <a:latin typeface="Tahoma"/>
                <a:ea typeface="Tahoma"/>
                <a:cs typeface="Tahoma"/>
              </a:rPr>
              <a:t> </a:t>
            </a:r>
            <a:endParaRPr lang="en-US" sz="1800">
              <a:latin typeface="Tahoma"/>
              <a:ea typeface="Tahoma"/>
              <a:cs typeface="Tahoma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GB" sz="1800">
              <a:latin typeface="Tahoma"/>
              <a:ea typeface="Tahoma"/>
              <a:cs typeface="Tahoma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GB" sz="1800">
                <a:latin typeface="Tahoma"/>
                <a:ea typeface="Tahoma"/>
                <a:cs typeface="Tahoma"/>
              </a:rPr>
              <a:t>To be </a:t>
            </a:r>
            <a:r>
              <a:rPr lang="en-GB" sz="1800" b="1">
                <a:latin typeface="Tahoma"/>
                <a:ea typeface="Tahoma"/>
                <a:cs typeface="Tahoma"/>
              </a:rPr>
              <a:t>open &amp; transparent</a:t>
            </a:r>
            <a:r>
              <a:rPr lang="en-GB" sz="1800">
                <a:latin typeface="Tahoma"/>
                <a:ea typeface="Tahoma"/>
                <a:cs typeface="Tahoma"/>
              </a:rPr>
              <a:t> </a:t>
            </a:r>
            <a:endParaRPr lang="en-US" sz="1800">
              <a:latin typeface="Tahoma"/>
              <a:ea typeface="Tahoma"/>
              <a:cs typeface="Tahoma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GB" sz="1800">
              <a:latin typeface="Tahoma"/>
              <a:ea typeface="Tahoma"/>
              <a:cs typeface="Tahoma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GB" sz="1800">
                <a:latin typeface="Tahoma"/>
                <a:ea typeface="Tahoma"/>
                <a:cs typeface="Tahoma"/>
              </a:rPr>
              <a:t>To be mindful that </a:t>
            </a:r>
            <a:r>
              <a:rPr lang="en-GB" sz="1800" b="1">
                <a:latin typeface="Tahoma"/>
                <a:ea typeface="Tahoma"/>
                <a:cs typeface="Tahoma"/>
              </a:rPr>
              <a:t>the topics we discuss may be triggering and upsetting</a:t>
            </a:r>
            <a:r>
              <a:rPr lang="en-GB" sz="1800">
                <a:latin typeface="Tahoma"/>
                <a:ea typeface="Tahoma"/>
                <a:cs typeface="Tahoma"/>
              </a:rPr>
              <a:t>, impacting on people in different ways. </a:t>
            </a:r>
            <a:endParaRPr lang="en-US" sz="1800"/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</a:pPr>
            <a:r>
              <a:rPr lang="en-GB" sz="1800">
                <a:latin typeface="Tahoma"/>
                <a:ea typeface="Tahoma"/>
                <a:cs typeface="Tahoma"/>
              </a:rPr>
              <a:t>This is not a passive intellectual topic. It takes time to install the correct support and find solutions. This is a learning process.</a:t>
            </a:r>
            <a:endParaRPr lang="en-US" sz="1800"/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</a:pPr>
            <a:endParaRPr lang="en-GB" sz="1800">
              <a:latin typeface="Tahoma"/>
              <a:ea typeface="Tahoma"/>
              <a:cs typeface="Tahoma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800">
                <a:latin typeface="Tahoma"/>
                <a:ea typeface="Tahoma"/>
                <a:cs typeface="Calibri"/>
              </a:rPr>
              <a:t>To discuss ongoing issues with </a:t>
            </a:r>
            <a:r>
              <a:rPr lang="en-US" sz="1800" b="1">
                <a:latin typeface="Tahoma"/>
                <a:ea typeface="Tahoma"/>
                <a:cs typeface="Calibri"/>
              </a:rPr>
              <a:t>discrimination in research </a:t>
            </a:r>
            <a:endParaRPr lang="en-US" sz="1800" b="1"/>
          </a:p>
          <a:p>
            <a:pPr marL="514350" indent="-514350">
              <a:spcBef>
                <a:spcPts val="1600"/>
              </a:spcBef>
              <a:buAutoNum type="arabicPeriod"/>
            </a:pPr>
            <a:r>
              <a:rPr lang="en-US" sz="1800">
                <a:latin typeface="Tahoma"/>
                <a:ea typeface="Tahoma"/>
                <a:cs typeface="Calibri"/>
              </a:rPr>
              <a:t>To recognize </a:t>
            </a:r>
            <a:r>
              <a:rPr lang="en-US" sz="1800" b="1">
                <a:latin typeface="Tahoma"/>
                <a:ea typeface="Tahoma"/>
                <a:cs typeface="Calibri"/>
              </a:rPr>
              <a:t>harmful structures and practices </a:t>
            </a:r>
            <a:r>
              <a:rPr lang="en-US" sz="1800">
                <a:latin typeface="Tahoma"/>
                <a:ea typeface="Tahoma"/>
                <a:cs typeface="Calibri"/>
              </a:rPr>
              <a:t>of discrimination in research</a:t>
            </a:r>
          </a:p>
          <a:p>
            <a:pPr marL="514350" indent="-514350">
              <a:spcBef>
                <a:spcPts val="1600"/>
              </a:spcBef>
              <a:buAutoNum type="arabicPeriod"/>
            </a:pPr>
            <a:r>
              <a:rPr lang="en-US" sz="1800">
                <a:latin typeface="Tahoma"/>
                <a:ea typeface="Tahoma"/>
                <a:cs typeface="Calibri"/>
              </a:rPr>
              <a:t>To </a:t>
            </a:r>
            <a:r>
              <a:rPr lang="en-US" sz="1800" b="1">
                <a:latin typeface="Tahoma"/>
                <a:ea typeface="Tahoma"/>
                <a:cs typeface="Calibri"/>
              </a:rPr>
              <a:t>advocate for changes</a:t>
            </a:r>
            <a:r>
              <a:rPr lang="en-US" sz="1800">
                <a:latin typeface="Tahoma"/>
                <a:ea typeface="Tahoma"/>
                <a:cs typeface="Calibri"/>
              </a:rPr>
              <a:t> that promote equity in research</a:t>
            </a:r>
            <a:endParaRPr lang="en-US" sz="18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33E33-6472-B202-20C0-3380DEA671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30521-71EE-EC7A-EA49-3621064A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7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1E735-6A8E-FD01-DEE1-DD4230FA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Eugenics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BDEBB9-3DB4-AEC7-23B1-80F4C925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practice or advocacy of controlled selective breeding of human populations (as by sterilization) to improve the population's genetic composition </a:t>
            </a:r>
            <a:r>
              <a:rPr lang="en-US" sz="1400" i="1" dirty="0"/>
              <a:t>Merriam-Webster dictionary</a:t>
            </a:r>
            <a:endParaRPr lang="en-DK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F9D3-6163-B813-63B0-27C79C3B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0B362-B501-9672-BDC9-A38B2BF6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35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1E735-6A8E-FD01-DEE1-DD4230FA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Adam Rutherford’s Podcast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F9D3-6163-B813-63B0-27C79C3B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0B362-B501-9672-BDC9-A38B2BF6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3ED8A-07D1-E0B5-80CF-9BD2661EA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48" y="2520049"/>
            <a:ext cx="5131088" cy="1847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859D9-AE9F-8C14-15B8-C9EDC3AD8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765" y="1620111"/>
            <a:ext cx="5131087" cy="37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1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1E735-6A8E-FD01-DEE1-DD4230FA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Eugenics forms as an ideology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38ABB-D1E8-2068-19CE-262D52FE1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DK" dirty="0"/>
              <a:t>Ancient idea: Population control </a:t>
            </a:r>
          </a:p>
          <a:p>
            <a:pPr lvl="1"/>
            <a:r>
              <a:rPr lang="en-DK" dirty="0"/>
              <a:t>Plato’s utopian city-state</a:t>
            </a:r>
          </a:p>
          <a:p>
            <a:pPr lvl="1"/>
            <a:r>
              <a:rPr lang="en-DK" dirty="0"/>
              <a:t>Infanticide (</a:t>
            </a:r>
            <a:r>
              <a:rPr lang="en-DK" i="1" dirty="0"/>
              <a:t>e.g.</a:t>
            </a:r>
            <a:r>
              <a:rPr lang="en-DK" dirty="0"/>
              <a:t>, Sparta)</a:t>
            </a:r>
          </a:p>
          <a:p>
            <a:endParaRPr lang="en-DK" dirty="0"/>
          </a:p>
          <a:p>
            <a:r>
              <a:rPr lang="en-DK" i="1" dirty="0"/>
              <a:t>Origin of Species </a:t>
            </a:r>
            <a:r>
              <a:rPr lang="en-DK" dirty="0"/>
              <a:t>(1859) by Charles Darwin</a:t>
            </a:r>
          </a:p>
          <a:p>
            <a:endParaRPr lang="en-DK" dirty="0"/>
          </a:p>
          <a:p>
            <a:r>
              <a:rPr lang="en-US" i="1" dirty="0"/>
              <a:t>Experiments on Plant Hybridization </a:t>
            </a:r>
            <a:r>
              <a:rPr lang="en-US" dirty="0"/>
              <a:t>(1866) b</a:t>
            </a:r>
            <a:r>
              <a:rPr lang="en-DK" dirty="0"/>
              <a:t>y Gregor Mendel</a:t>
            </a:r>
          </a:p>
          <a:p>
            <a:endParaRPr lang="en-DK" dirty="0"/>
          </a:p>
          <a:p>
            <a:r>
              <a:rPr lang="en-DK" i="1" dirty="0"/>
              <a:t>Hereditary Genius </a:t>
            </a:r>
            <a:r>
              <a:rPr lang="en-DK" dirty="0"/>
              <a:t>(1869) by Francis Galton</a:t>
            </a:r>
          </a:p>
          <a:p>
            <a:pPr lvl="1"/>
            <a:r>
              <a:rPr lang="en-DK" dirty="0"/>
              <a:t>Distribution: ”great men”—”degenerates”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F9D3-6163-B813-63B0-27C79C3B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0B362-B501-9672-BDC9-A38B2BF6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Spartan helmet | Free SVG">
            <a:extLst>
              <a:ext uri="{FF2B5EF4-FFF2-40B4-BE49-F238E27FC236}">
                <a16:creationId xmlns:a16="http://schemas.microsoft.com/office/drawing/2014/main" id="{B8BC36AF-5532-4922-BFE6-4D80CC1AD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34" y="1223608"/>
            <a:ext cx="698131" cy="6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D: Industrialization and Migration (article) | Khan Academy">
            <a:extLst>
              <a:ext uri="{FF2B5EF4-FFF2-40B4-BE49-F238E27FC236}">
                <a16:creationId xmlns:a16="http://schemas.microsoft.com/office/drawing/2014/main" id="{51C0F7C3-FAFE-3BAB-C944-553AF092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21" y="4874658"/>
            <a:ext cx="2129743" cy="148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1E998F-5A9C-EED4-82CC-B2BCB58D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354" y="3111036"/>
            <a:ext cx="1266136" cy="8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FB6D3B-E308-279B-1CA2-31FB0D260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850" y="1347327"/>
            <a:ext cx="2376397" cy="1294078"/>
          </a:xfrm>
          <a:prstGeom prst="rect">
            <a:avLst/>
          </a:prstGeom>
        </p:spPr>
      </p:pic>
      <p:pic>
        <p:nvPicPr>
          <p:cNvPr id="1034" name="Picture 10" descr="Flag of the United Kingdom - Wikipedia">
            <a:extLst>
              <a:ext uri="{FF2B5EF4-FFF2-40B4-BE49-F238E27FC236}">
                <a16:creationId xmlns:a16="http://schemas.microsoft.com/office/drawing/2014/main" id="{870905F3-2626-79A0-4A23-36FC8100E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516" y="4770991"/>
            <a:ext cx="1120588" cy="56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18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1E735-6A8E-FD01-DEE1-DD4230FA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Eugenics is put into policy and practice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38ABB-D1E8-2068-19CE-262D52FE1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dirty="0"/>
              <a:t>Eugenics Record Office (1910–1939) by Charles Davenport</a:t>
            </a:r>
          </a:p>
          <a:p>
            <a:pPr lvl="1"/>
            <a:r>
              <a:rPr lang="en-DK" dirty="0"/>
              <a:t>Cold Spring Harbor Laboratory, New York, USA</a:t>
            </a:r>
          </a:p>
          <a:p>
            <a:pPr lvl="1"/>
            <a:r>
              <a:rPr lang="en-DK" dirty="0"/>
              <a:t>H. H. Laughlin writes eugenics law template</a:t>
            </a:r>
          </a:p>
          <a:p>
            <a:endParaRPr lang="en-DK" dirty="0"/>
          </a:p>
          <a:p>
            <a:r>
              <a:rPr lang="en-DK" dirty="0"/>
              <a:t>International Conference on Eugenics (1912–1932), journals, etc.</a:t>
            </a:r>
          </a:p>
          <a:p>
            <a:endParaRPr lang="en-DK" dirty="0"/>
          </a:p>
          <a:p>
            <a:r>
              <a:rPr lang="en-DK" dirty="0"/>
              <a:t>30+ countries passed eugenics legislation in the 20th century</a:t>
            </a:r>
          </a:p>
          <a:p>
            <a:pPr lvl="1"/>
            <a:r>
              <a:rPr lang="en-DK" dirty="0"/>
              <a:t>Political figures: Teddy Roosevelt, Churchill, Hitler, Mussolini, and so 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F9D3-6163-B813-63B0-27C79C3B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0B362-B501-9672-BDC9-A38B2BF6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E13AB53-EB48-DE68-8BF7-BE9413D53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844" y="1496949"/>
            <a:ext cx="1120589" cy="59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69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036541-2E7D-B744-B636-F5EC83A406B5}"/>
              </a:ext>
            </a:extLst>
          </p:cNvPr>
          <p:cNvSpPr txBox="1">
            <a:spLocks/>
          </p:cNvSpPr>
          <p:nvPr/>
        </p:nvSpPr>
        <p:spPr>
          <a:xfrm>
            <a:off x="466062" y="1526715"/>
            <a:ext cx="7613067" cy="4650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DK" sz="2400" b="1" dirty="0"/>
              <a:t>1923</a:t>
            </a:r>
            <a:r>
              <a:rPr lang="en-DK" sz="2400" dirty="0"/>
              <a:t>: “Mentally retarded” and seriously mentally ill </a:t>
            </a:r>
            <a:r>
              <a:rPr lang="en-DK" sz="2400" dirty="0">
                <a:solidFill>
                  <a:schemeClr val="bg1"/>
                </a:solidFill>
              </a:rPr>
              <a:t>______</a:t>
            </a:r>
            <a:r>
              <a:rPr lang="en-DK" sz="2400" dirty="0"/>
              <a:t>need permission to marry</a:t>
            </a:r>
          </a:p>
          <a:p>
            <a:pPr>
              <a:spcBef>
                <a:spcPts val="1600"/>
              </a:spcBef>
            </a:pPr>
            <a:r>
              <a:rPr lang="en-DK" sz="2400" b="1" dirty="0"/>
              <a:t>1929</a:t>
            </a:r>
            <a:r>
              <a:rPr lang="en-DK" sz="2400" dirty="0"/>
              <a:t>: First sterilization law passed</a:t>
            </a:r>
          </a:p>
          <a:p>
            <a:pPr>
              <a:spcBef>
                <a:spcPts val="1600"/>
              </a:spcBef>
            </a:pPr>
            <a:r>
              <a:rPr lang="en-DK" sz="2400" b="1" dirty="0"/>
              <a:t>1934</a:t>
            </a:r>
            <a:r>
              <a:rPr lang="en-DK" sz="2400" dirty="0"/>
              <a:t>: Mentally Handicapped Act (revised 1935)</a:t>
            </a:r>
          </a:p>
          <a:p>
            <a:pPr>
              <a:spcBef>
                <a:spcPts val="1600"/>
              </a:spcBef>
            </a:pPr>
            <a:endParaRPr lang="en-DK" sz="2400" dirty="0"/>
          </a:p>
          <a:p>
            <a:pPr>
              <a:spcBef>
                <a:spcPts val="1600"/>
              </a:spcBef>
            </a:pPr>
            <a:r>
              <a:rPr lang="en-DK" sz="2400" dirty="0"/>
              <a:t>1923–</a:t>
            </a:r>
            <a:r>
              <a:rPr lang="en-DK" sz="2400" b="1" dirty="0"/>
              <a:t>1961</a:t>
            </a:r>
            <a:r>
              <a:rPr lang="en-DK" sz="2400" dirty="0"/>
              <a:t>: Girl’s Home on Sprogø</a:t>
            </a:r>
          </a:p>
          <a:p>
            <a:pPr>
              <a:spcBef>
                <a:spcPts val="1600"/>
              </a:spcBef>
            </a:pPr>
            <a:r>
              <a:rPr lang="en-DK" sz="2400" dirty="0"/>
              <a:t>1934–</a:t>
            </a:r>
            <a:r>
              <a:rPr lang="en-DK" sz="2400" b="1" dirty="0"/>
              <a:t>1967</a:t>
            </a:r>
            <a:r>
              <a:rPr lang="en-DK" sz="2400" dirty="0"/>
              <a:t>: Mentally Handicapped Act leads to tens </a:t>
            </a:r>
            <a:r>
              <a:rPr lang="en-DK" sz="2400" dirty="0">
                <a:solidFill>
                  <a:schemeClr val="bg1"/>
                </a:solidFill>
              </a:rPr>
              <a:t>___________</a:t>
            </a:r>
            <a:r>
              <a:rPr lang="en-DK" sz="2400" dirty="0"/>
              <a:t>of thousands of sterilizations</a:t>
            </a:r>
          </a:p>
          <a:p>
            <a:pPr>
              <a:spcBef>
                <a:spcPts val="1600"/>
              </a:spcBef>
            </a:pPr>
            <a:r>
              <a:rPr lang="en-DK" sz="2400" dirty="0"/>
              <a:t>1966–</a:t>
            </a:r>
            <a:r>
              <a:rPr lang="en-DK" sz="2400" b="1" dirty="0"/>
              <a:t>1974</a:t>
            </a:r>
            <a:r>
              <a:rPr lang="en-DK" sz="2400" dirty="0"/>
              <a:t>: IUD campaign in Greenland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1E735-6A8E-FD01-DEE1-DD4230FA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Eugenics in Denmark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016F2D-71CC-D0DD-9969-3833421A8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4117" y="3287284"/>
            <a:ext cx="3253357" cy="157388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F9D3-6163-B813-63B0-27C79C3B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/>
              <a:t>17.05.2023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0B362-B501-9672-BDC9-A38B2BF6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042F4-36E4-2641-FE81-B99EBE63A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708" y="4958228"/>
            <a:ext cx="4365001" cy="13084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1E84F3-C4F5-FF66-72E8-2DF5CD974FB1}"/>
              </a:ext>
            </a:extLst>
          </p:cNvPr>
          <p:cNvSpPr txBox="1"/>
          <p:nvPr/>
        </p:nvSpPr>
        <p:spPr>
          <a:xfrm>
            <a:off x="9028395" y="1786350"/>
            <a:ext cx="263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Christian Keller and the Social Democrats</a:t>
            </a:r>
          </a:p>
        </p:txBody>
      </p:sp>
      <p:pic>
        <p:nvPicPr>
          <p:cNvPr id="4102" name="Picture 6" descr="Flag of Denmark - Wikipedia">
            <a:extLst>
              <a:ext uri="{FF2B5EF4-FFF2-40B4-BE49-F238E27FC236}">
                <a16:creationId xmlns:a16="http://schemas.microsoft.com/office/drawing/2014/main" id="{08B7B058-0E46-FD4D-70A7-FA817044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897" y="447130"/>
            <a:ext cx="618231" cy="46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5A8FA02-45C9-8818-76D7-665159DCEE9D}"/>
              </a:ext>
            </a:extLst>
          </p:cNvPr>
          <p:cNvGrpSpPr/>
          <p:nvPr/>
        </p:nvGrpSpPr>
        <p:grpSpPr>
          <a:xfrm>
            <a:off x="9526114" y="535579"/>
            <a:ext cx="1530250" cy="1507651"/>
            <a:chOff x="5744609" y="1123156"/>
            <a:chExt cx="3429000" cy="3429000"/>
          </a:xfrm>
        </p:grpSpPr>
        <p:pic>
          <p:nvPicPr>
            <p:cNvPr id="4100" name="Picture 4" descr="Stock Photography Clip Art, PNG, 1200x1200px, Stock Photography, Black,  Black And White, Brand, Icon Design Download">
              <a:extLst>
                <a:ext uri="{FF2B5EF4-FFF2-40B4-BE49-F238E27FC236}">
                  <a16:creationId xmlns:a16="http://schemas.microsoft.com/office/drawing/2014/main" id="{31EC851F-E53C-3B62-DC13-BE74CE0D1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8293" y1="20366" x2="18659" y2="23171"/>
                          <a14:foregroundMark x1="31220" y1="21220" x2="31220" y2="21220"/>
                          <a14:foregroundMark x1="50488" y1="19634" x2="50488" y2="21951"/>
                          <a14:foregroundMark x1="66951" y1="19634" x2="66951" y2="19634"/>
                          <a14:foregroundMark x1="83049" y1="21951" x2="83049" y2="21951"/>
                          <a14:foregroundMark x1="86098" y1="43537" x2="86098" y2="43537"/>
                          <a14:foregroundMark x1="65366" y1="42805" x2="65366" y2="42805"/>
                          <a14:foregroundMark x1="29634" y1="41220" x2="29634" y2="41220"/>
                          <a14:foregroundMark x1="14390" y1="41951" x2="14390" y2="419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4609" y="1123156"/>
              <a:ext cx="3429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Illustration line drawing of a young medical doctor professional wearing  uniform scrubs and a phonendoscope or stethoscope. A portrait of a doctor  looking at the camera isolated on white background 5632783 Vector">
              <a:extLst>
                <a:ext uri="{FF2B5EF4-FFF2-40B4-BE49-F238E27FC236}">
                  <a16:creationId xmlns:a16="http://schemas.microsoft.com/office/drawing/2014/main" id="{EFC03480-AC0B-DBCD-2AAB-4772E8F2D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979" b="94323" l="2135" r="95625">
                          <a14:foregroundMark x1="48281" y1="7135" x2="52031" y2="92240"/>
                          <a14:foregroundMark x1="3854" y1="93490" x2="78229" y2="93906"/>
                          <a14:foregroundMark x1="78229" y1="93906" x2="95677" y2="93490"/>
                          <a14:foregroundMark x1="2604" y1="95573" x2="9219" y2="73021"/>
                          <a14:foregroundMark x1="9219" y1="73021" x2="14323" y2="71667"/>
                          <a14:foregroundMark x1="2135" y1="94323" x2="5521" y2="813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255" y="2368367"/>
              <a:ext cx="1643708" cy="1643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594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25B2DD14188F4A9D5A3D82F2219904" ma:contentTypeVersion="10" ma:contentTypeDescription="Create a new document." ma:contentTypeScope="" ma:versionID="0caf0078f32f3b969c44fb962fb36792">
  <xsd:schema xmlns:xsd="http://www.w3.org/2001/XMLSchema" xmlns:xs="http://www.w3.org/2001/XMLSchema" xmlns:p="http://schemas.microsoft.com/office/2006/metadata/properties" xmlns:ns2="0aa04fa5-45c8-4d36-8075-83378ad406cc" xmlns:ns3="d0ca9291-1b02-44e8-a46c-4b4c3bc542b3" targetNamespace="http://schemas.microsoft.com/office/2006/metadata/properties" ma:root="true" ma:fieldsID="a369cd8eb5e6bd46365b610e5d22eddd" ns2:_="" ns3:_="">
    <xsd:import namespace="0aa04fa5-45c8-4d36-8075-83378ad406cc"/>
    <xsd:import namespace="d0ca9291-1b02-44e8-a46c-4b4c3bc542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a04fa5-45c8-4d36-8075-83378ad406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cd08861-88c0-49b2-8510-903f698cfa7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a9291-1b02-44e8-a46c-4b4c3bc542b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b5b5bd36-6f03-4db8-a9d5-cb0e21dfe823}" ma:internalName="TaxCatchAll" ma:showField="CatchAllData" ma:web="d0ca9291-1b02-44e8-a46c-4b4c3bc542b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0ca9291-1b02-44e8-a46c-4b4c3bc542b3" xsi:nil="true"/>
    <lcf76f155ced4ddcb4097134ff3c332f xmlns="0aa04fa5-45c8-4d36-8075-83378ad406c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3A05284-1E3B-4D2C-B369-4B52A1C120FC}"/>
</file>

<file path=customXml/itemProps2.xml><?xml version="1.0" encoding="utf-8"?>
<ds:datastoreItem xmlns:ds="http://schemas.openxmlformats.org/officeDocument/2006/customXml" ds:itemID="{9910A48E-86E5-4743-9F89-E10CB4086628}"/>
</file>

<file path=customXml/itemProps3.xml><?xml version="1.0" encoding="utf-8"?>
<ds:datastoreItem xmlns:ds="http://schemas.openxmlformats.org/officeDocument/2006/customXml" ds:itemID="{E0B88C61-B478-4D34-8AF9-390CE96BAD3D}"/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1967</Words>
  <Application>Microsoft Macintosh PowerPoint</Application>
  <PresentationFormat>Widescreen</PresentationFormat>
  <Paragraphs>257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-apple-system</vt:lpstr>
      <vt:lpstr>aktiv-grotesk</vt:lpstr>
      <vt:lpstr>Arial</vt:lpstr>
      <vt:lpstr>Calibri</vt:lpstr>
      <vt:lpstr>EssonnesDisplay-Regular</vt:lpstr>
      <vt:lpstr>Lato</vt:lpstr>
      <vt:lpstr>Montserrat</vt:lpstr>
      <vt:lpstr>Open Sans</vt:lpstr>
      <vt:lpstr>Palatino Linotype</vt:lpstr>
      <vt:lpstr>Tahoma</vt:lpstr>
      <vt:lpstr>Office Theme</vt:lpstr>
      <vt:lpstr>Anti-Discrimination Working Group</vt:lpstr>
      <vt:lpstr>Agenda</vt:lpstr>
      <vt:lpstr>Introductions</vt:lpstr>
      <vt:lpstr>Aims of the group</vt:lpstr>
      <vt:lpstr>Eugenics</vt:lpstr>
      <vt:lpstr>Adam Rutherford’s Podcast</vt:lpstr>
      <vt:lpstr>Eugenics forms as an ideology</vt:lpstr>
      <vt:lpstr>Eugenics is put into policy and practice</vt:lpstr>
      <vt:lpstr>Eugenics in Denmark</vt:lpstr>
      <vt:lpstr>Eugenics in Denmark</vt:lpstr>
      <vt:lpstr>Legacy of eugenics in (psychiatric) genetics</vt:lpstr>
      <vt:lpstr>Are we already living in the Brave New World?</vt:lpstr>
      <vt:lpstr>Are we already living in the Brave New World?</vt:lpstr>
      <vt:lpstr>Ideas for next meeting</vt:lpstr>
      <vt:lpstr>Thanks!</vt:lpstr>
      <vt:lpstr>Resources / Further information</vt:lpstr>
      <vt:lpstr>Resources / Further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Rose Mundy</dc:creator>
  <cp:lastModifiedBy>Alisha Silvia Mercedes Hall</cp:lastModifiedBy>
  <cp:revision>22</cp:revision>
  <dcterms:created xsi:type="dcterms:W3CDTF">2023-03-28T09:06:11Z</dcterms:created>
  <dcterms:modified xsi:type="dcterms:W3CDTF">2023-05-17T06:24:40Z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0x0101007C25B2DD14188F4A9D5A3D82F2219904</vt:lpwstr>
  </property>
</Properties>
</file>